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3"/>
  </p:sldMasterIdLst>
  <p:notesMasterIdLst>
    <p:notesMasterId r:id="rId15"/>
  </p:notesMasterIdLst>
  <p:handoutMasterIdLst>
    <p:handoutMasterId r:id="rId16"/>
  </p:handoutMasterIdLst>
  <p:sldIdLst>
    <p:sldId id="298" r:id="rId4"/>
    <p:sldId id="283" r:id="rId5"/>
    <p:sldId id="297" r:id="rId6"/>
    <p:sldId id="292" r:id="rId7"/>
    <p:sldId id="284" r:id="rId8"/>
    <p:sldId id="293" r:id="rId9"/>
    <p:sldId id="294" r:id="rId10"/>
    <p:sldId id="299" r:id="rId11"/>
    <p:sldId id="295" r:id="rId12"/>
    <p:sldId id="285" r:id="rId13"/>
    <p:sldId id="296" r:id="rId14"/>
  </p:sldIdLst>
  <p:sldSz cx="12192000" cy="6858000"/>
  <p:notesSz cx="6858000" cy="9144000"/>
  <p:defaultTextStyle>
    <a:defPPr rtl="0"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0606"/>
    <a:srgbClr val="65B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632" autoAdjust="0"/>
  </p:normalViewPr>
  <p:slideViewPr>
    <p:cSldViewPr snapToGrid="0">
      <p:cViewPr varScale="1">
        <p:scale>
          <a:sx n="100" d="100"/>
          <a:sy n="100" d="100"/>
        </p:scale>
        <p:origin x="72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sk-SK" sz="1862" b="0" i="0" u="none" strike="noStrike" kern="1200" spc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sk-SK" b="0" noProof="0" dirty="0" err="1">
                <a:solidFill>
                  <a:schemeClr val="tx1"/>
                </a:solidFill>
              </a:rPr>
              <a:t>xxxxxx</a:t>
            </a:r>
            <a:endParaRPr lang="sk-SK" b="0" noProof="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sk-SK" sz="1862" b="0" i="0" u="none" strike="noStrike" kern="1200" spc="0" baseline="0" noProof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Rad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ADA-48E7-A321-402E979D220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ADA-48E7-A321-402E979D220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DA-48E7-A321-402E979D2202}"/>
              </c:ext>
            </c:extLst>
          </c:dPt>
          <c:cat>
            <c:strRef>
              <c:f>Sheet1!$A$2:$A$6</c:f>
              <c:strCache>
                <c:ptCount val="5"/>
                <c:pt idx="0">
                  <c:v>20RR</c:v>
                </c:pt>
                <c:pt idx="1">
                  <c:v>20RR</c:v>
                </c:pt>
                <c:pt idx="2">
                  <c:v>20RR</c:v>
                </c:pt>
                <c:pt idx="3">
                  <c:v>20RR</c:v>
                </c:pt>
                <c:pt idx="4">
                  <c:v>20RR</c:v>
                </c:pt>
              </c:strCache>
            </c:strRef>
          </c:cat>
          <c:val>
            <c:numRef>
              <c:f>Sheet1!$B$2:$B$6</c:f>
              <c:numCache>
                <c:formatCode>#,##0\ [$€-424]</c:formatCode>
                <c:ptCount val="5"/>
                <c:pt idx="0">
                  <c:v>0</c:v>
                </c:pt>
                <c:pt idx="1">
                  <c:v>6750</c:v>
                </c:pt>
                <c:pt idx="2">
                  <c:v>33750</c:v>
                </c:pt>
                <c:pt idx="3">
                  <c:v>135000</c:v>
                </c:pt>
                <c:pt idx="4">
                  <c:v>270000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ADA-48E7-A321-402E979D2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000041416"/>
        <c:axId val="1000041744"/>
      </c:barChart>
      <c:catAx>
        <c:axId val="1000041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sk-SK" sz="1197" b="0" i="0" u="none" strike="noStrike" kern="120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0041744"/>
        <c:crosses val="autoZero"/>
        <c:auto val="1"/>
        <c:lblAlgn val="ctr"/>
        <c:lblOffset val="100"/>
        <c:noMultiLvlLbl val="0"/>
      </c:catAx>
      <c:valAx>
        <c:axId val="1000041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[$€-41B]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sk-SK" sz="1197" b="0" i="0" u="none" strike="noStrike" kern="120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0041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sk-SK" noProof="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sk-SK" sz="1862" b="0" i="0" u="none" strike="noStrike" kern="1200" spc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sk-SK" noProof="0" dirty="0" err="1">
                <a:solidFill>
                  <a:schemeClr val="tx1"/>
                </a:solidFill>
              </a:rPr>
              <a:t>xxxx</a:t>
            </a:r>
            <a:endParaRPr lang="sk-SK" noProof="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sk-SK" sz="1862" b="0" i="0" u="none" strike="noStrike" kern="1200" spc="0" baseline="0" noProof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Rad 1</c:v>
                </c:pt>
              </c:strCache>
            </c:strRef>
          </c:tx>
          <c:spPr>
            <a:solidFill>
              <a:schemeClr val="accent3"/>
            </a:solidFill>
          </c:spPr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EFA-4A5E-AB52-FBB4B74C74A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ADA-48E7-A321-402E979D220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EFA-4A5E-AB52-FBB4B74C74A7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ADA-48E7-A321-402E979D2202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DA-48E7-A321-402E979D2202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EFA-4A5E-AB52-FBB4B74C74A7}"/>
                </c:ext>
              </c:extLst>
            </c:dLbl>
            <c:dLbl>
              <c:idx val="1"/>
              <c:layout>
                <c:manualLayout>
                  <c:x val="-0.11615923344937455"/>
                  <c:y val="-0.1400252328934865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DA-48E7-A321-402E979D2202}"/>
                </c:ext>
              </c:extLst>
            </c:dLbl>
            <c:dLbl>
              <c:idx val="2"/>
              <c:layout>
                <c:manualLayout>
                  <c:x val="0.13864166572989867"/>
                  <c:y val="-0.15145586415009771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EFA-4A5E-AB52-FBB4B74C74A7}"/>
                </c:ext>
              </c:extLst>
            </c:dLbl>
            <c:dLbl>
              <c:idx val="3"/>
              <c:layout>
                <c:manualLayout>
                  <c:x val="6.9525299079784011E-2"/>
                  <c:y val="0.28576578141527864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DA-48E7-A321-402E979D2202}"/>
                </c:ext>
              </c:extLst>
            </c:dLbl>
            <c:dLbl>
              <c:idx val="4"/>
              <c:layout>
                <c:manualLayout>
                  <c:x val="-6.8672913950408226E-2"/>
                  <c:y val="0.2286126251322228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42484509397629"/>
                      <c:h val="9.207373477200278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ADA-48E7-A321-402E979D22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20RR</c:v>
                </c:pt>
                <c:pt idx="1">
                  <c:v>20RR</c:v>
                </c:pt>
                <c:pt idx="2">
                  <c:v>20RR</c:v>
                </c:pt>
                <c:pt idx="3">
                  <c:v>20RR</c:v>
                </c:pt>
                <c:pt idx="4">
                  <c:v>20RR</c:v>
                </c:pt>
              </c:strCache>
            </c:strRef>
          </c:cat>
          <c:val>
            <c:numRef>
              <c:f>Sheet1!$B$2:$B$6</c:f>
              <c:numCache>
                <c:formatCode>#,##0\ [$€-424]</c:formatCode>
                <c:ptCount val="5"/>
                <c:pt idx="0">
                  <c:v>0</c:v>
                </c:pt>
                <c:pt idx="1">
                  <c:v>6750</c:v>
                </c:pt>
                <c:pt idx="2">
                  <c:v>33750</c:v>
                </c:pt>
                <c:pt idx="3">
                  <c:v>135000</c:v>
                </c:pt>
                <c:pt idx="4">
                  <c:v>270000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ADA-48E7-A321-402E979D2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sk-SK" sz="1862" b="0" i="0" u="none" strike="noStrike" kern="1200" spc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sk-SK" noProof="0" dirty="0" err="1">
                <a:solidFill>
                  <a:schemeClr val="tx1"/>
                </a:solidFill>
              </a:rPr>
              <a:t>xxxxxx</a:t>
            </a:r>
            <a:endParaRPr lang="sk-SK" noProof="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sk-SK" sz="1862" b="0" i="0" u="none" strike="noStrike" kern="1200" spc="0" baseline="0" noProof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Rad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0ADA-48E7-A321-402E979D2202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0ADA-48E7-A321-402E979D2202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DA-48E7-A321-402E979D2202}"/>
              </c:ext>
            </c:extLst>
          </c:dPt>
          <c:cat>
            <c:strRef>
              <c:f>Sheet1!$A$2:$A$6</c:f>
              <c:strCache>
                <c:ptCount val="5"/>
                <c:pt idx="0">
                  <c:v>20RR</c:v>
                </c:pt>
                <c:pt idx="1">
                  <c:v>20RR</c:v>
                </c:pt>
                <c:pt idx="2">
                  <c:v>20RR</c:v>
                </c:pt>
                <c:pt idx="3">
                  <c:v>20RR</c:v>
                </c:pt>
                <c:pt idx="4">
                  <c:v>20RR</c:v>
                </c:pt>
              </c:strCache>
            </c:strRef>
          </c:cat>
          <c:val>
            <c:numRef>
              <c:f>Sheet1!$B$2:$B$6</c:f>
              <c:numCache>
                <c:formatCode>#,##0\ [$€-424]</c:formatCode>
                <c:ptCount val="5"/>
                <c:pt idx="0">
                  <c:v>0</c:v>
                </c:pt>
                <c:pt idx="1">
                  <c:v>6750</c:v>
                </c:pt>
                <c:pt idx="2">
                  <c:v>33750</c:v>
                </c:pt>
                <c:pt idx="3">
                  <c:v>135000</c:v>
                </c:pt>
                <c:pt idx="4">
                  <c:v>270000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ADA-48E7-A321-402E979D2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0041416"/>
        <c:axId val="1000041744"/>
      </c:lineChart>
      <c:catAx>
        <c:axId val="1000041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sk-SK" sz="1197" b="0" i="0" u="none" strike="noStrike" kern="120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0041744"/>
        <c:crosses val="autoZero"/>
        <c:auto val="1"/>
        <c:lblAlgn val="ctr"/>
        <c:lblOffset val="100"/>
        <c:noMultiLvlLbl val="0"/>
      </c:catAx>
      <c:valAx>
        <c:axId val="1000041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[$€-41B]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sk-SK" sz="1197" b="0" i="0" u="none" strike="noStrike" kern="120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0041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sk-SK" noProof="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á hlavička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 dirty="0"/>
          </a:p>
        </p:txBody>
      </p:sp>
      <p:sp>
        <p:nvSpPr>
          <p:cNvPr id="3" name="Zástupný symbol dátumu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EE33237-C65A-466A-907B-2AB222F75B69}" type="datetime1">
              <a:rPr lang="sk-SK" smtClean="0"/>
              <a:t>31. 3. 2022</a:t>
            </a:fld>
            <a:endParaRPr lang="sk-SK" dirty="0"/>
          </a:p>
        </p:txBody>
      </p:sp>
      <p:sp>
        <p:nvSpPr>
          <p:cNvPr id="4" name="Zástupný symbol päty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 dirty="0"/>
          </a:p>
        </p:txBody>
      </p:sp>
      <p:sp>
        <p:nvSpPr>
          <p:cNvPr id="5" name="Zástupné číslo snímky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 noProof="0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B83F8-5EFC-466C-AB64-1558CF0351C3}" type="datetime1">
              <a:rPr lang="sk-SK" smtClean="0"/>
              <a:pPr/>
              <a:t>31. 3. 2022</a:t>
            </a:fld>
            <a:endParaRPr lang="sk-SK" dirty="0"/>
          </a:p>
        </p:txBody>
      </p:sp>
      <p:sp>
        <p:nvSpPr>
          <p:cNvPr id="4" name="Zástupný symbol obrázka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k-SK" noProof="0" dirty="0"/>
          </a:p>
        </p:txBody>
      </p:sp>
      <p:sp>
        <p:nvSpPr>
          <p:cNvPr id="5" name="Zástupný objekt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k-SK" noProof="0" dirty="0"/>
              <a:t>Upraviť štýly predlohy textu</a:t>
            </a:r>
          </a:p>
          <a:p>
            <a:pPr lvl="1" rtl="0"/>
            <a:r>
              <a:rPr lang="sk-SK" noProof="0" dirty="0"/>
              <a:t>Druhá úroveň</a:t>
            </a:r>
          </a:p>
          <a:p>
            <a:pPr lvl="2" rtl="0"/>
            <a:r>
              <a:rPr lang="sk-SK" noProof="0" dirty="0"/>
              <a:t>Tretia úroveň</a:t>
            </a:r>
          </a:p>
          <a:p>
            <a:pPr lvl="3" rtl="0"/>
            <a:r>
              <a:rPr lang="sk-SK" noProof="0" dirty="0"/>
              <a:t>Štvrtá úroveň</a:t>
            </a:r>
          </a:p>
          <a:p>
            <a:pPr lvl="4" rtl="0"/>
            <a:r>
              <a:rPr lang="sk-SK" noProof="0" dirty="0"/>
              <a:t>Piata úroveň</a:t>
            </a:r>
          </a:p>
        </p:txBody>
      </p:sp>
      <p:sp>
        <p:nvSpPr>
          <p:cNvPr id="6" name="Zástupný objektb 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 noProof="0" dirty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sk-SK" smtClean="0"/>
              <a:t>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52709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sk-SK" smtClean="0"/>
              <a:t>11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16631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sk-SK" smtClean="0"/>
              <a:t>2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26791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sk-SK" smtClean="0"/>
              <a:t>3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10023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sk-SK" smtClean="0"/>
              <a:t>4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27300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sk-SK" smtClean="0"/>
              <a:t>5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75884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sk-SK" smtClean="0"/>
              <a:t>6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93318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sk-SK" smtClean="0"/>
              <a:t>7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25018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sk-SK" smtClean="0"/>
              <a:t>9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52827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sk-SK" smtClean="0"/>
              <a:t>10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70321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á sním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ĺžnik 18">
            <a:extLst>
              <a:ext uri="{FF2B5EF4-FFF2-40B4-BE49-F238E27FC236}">
                <a16:creationId xmlns:a16="http://schemas.microsoft.com/office/drawing/2014/main" id="{60BFBD16-743E-458A-BF05-960BB2095E8F}"/>
              </a:ext>
            </a:extLst>
          </p:cNvPr>
          <p:cNvSpPr/>
          <p:nvPr userDrawn="1"/>
        </p:nvSpPr>
        <p:spPr>
          <a:xfrm>
            <a:off x="0" y="4004602"/>
            <a:ext cx="12192000" cy="1720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Obdĺžnik 16">
            <a:extLst>
              <a:ext uri="{FF2B5EF4-FFF2-40B4-BE49-F238E27FC236}">
                <a16:creationId xmlns:a16="http://schemas.microsoft.com/office/drawing/2014/main" id="{135DC21B-22F2-4C8A-BC5D-77B0BD9DF261}"/>
              </a:ext>
            </a:extLst>
          </p:cNvPr>
          <p:cNvSpPr/>
          <p:nvPr userDrawn="1"/>
        </p:nvSpPr>
        <p:spPr>
          <a:xfrm>
            <a:off x="0" y="5702592"/>
            <a:ext cx="12192000" cy="10477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99915" y="2018688"/>
            <a:ext cx="8991600" cy="1261295"/>
          </a:xfrm>
          <a:solidFill>
            <a:schemeClr val="bg1">
              <a:lumMod val="95000"/>
            </a:schemeClr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4400" b="1" spc="-300" dirty="0"/>
            </a:lvl1pPr>
          </a:lstStyle>
          <a:p>
            <a:pPr lvl="0" algn="r" rtl="0"/>
            <a:r>
              <a:rPr lang="sk-SK" noProof="0" dirty="0"/>
              <a:t>Kliknite sem a upravte názov prezentácie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99915" y="3287928"/>
            <a:ext cx="6580188" cy="959369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sk-SK" noProof="0" dirty="0"/>
              <a:t>Kliknutím upravte štýl predlohy podnadpisov</a:t>
            </a:r>
          </a:p>
        </p:txBody>
      </p:sp>
      <p:sp>
        <p:nvSpPr>
          <p:cNvPr id="13" name="Obdĺžnik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4" name="Obdĺžnik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rgbClr val="D306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5" name="Obdĺžnik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rgbClr val="65B9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103" y="1896364"/>
            <a:ext cx="2411412" cy="114824"/>
          </a:xfrm>
          <a:prstGeom prst="rect">
            <a:avLst/>
          </a:prstGeom>
          <a:solidFill>
            <a:srgbClr val="65B9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BC417901-684C-4660-9A5E-95F83CB401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509" y="256106"/>
            <a:ext cx="8391567" cy="966285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676A220E-704A-4AE8-8518-DD38160776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2000" y="5851365"/>
            <a:ext cx="4332346" cy="951986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0E6D3EFB-4A79-4ABD-B2C3-FC1BFA0CD4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279428" y="5920580"/>
            <a:ext cx="4480572" cy="768020"/>
          </a:xfrm>
          <a:prstGeom prst="rect">
            <a:avLst/>
          </a:prstGeom>
        </p:spPr>
      </p:pic>
      <p:pic>
        <p:nvPicPr>
          <p:cNvPr id="5" name="Obrázok 4" descr="Obrázok, na ktorom je text, biela tabuľa&#10;&#10;Automaticky generovaný popis">
            <a:extLst>
              <a:ext uri="{FF2B5EF4-FFF2-40B4-BE49-F238E27FC236}">
                <a16:creationId xmlns:a16="http://schemas.microsoft.com/office/drawing/2014/main" id="{239B8377-B24B-4F3D-B054-445FEC087F8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129052" y="220266"/>
            <a:ext cx="2225906" cy="1037963"/>
          </a:xfrm>
          <a:prstGeom prst="rect">
            <a:avLst/>
          </a:prstGeom>
        </p:spPr>
      </p:pic>
      <p:pic>
        <p:nvPicPr>
          <p:cNvPr id="9" name="Obrázok 8" descr="Obrázok, na ktorom je text, ClipArt&#10;&#10;Automaticky generovaný popis">
            <a:extLst>
              <a:ext uri="{FF2B5EF4-FFF2-40B4-BE49-F238E27FC236}">
                <a16:creationId xmlns:a16="http://schemas.microsoft.com/office/drawing/2014/main" id="{2511A20D-88E8-47F1-9298-2368A8196E1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196346" y="5863933"/>
            <a:ext cx="1541655" cy="84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k-SK" noProof="0" dirty="0"/>
              <a:t>Kliknite sem a upravte názov strany</a:t>
            </a:r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k-SK" noProof="0" dirty="0"/>
              <a:t>Podnadpis</a:t>
            </a:r>
          </a:p>
        </p:txBody>
      </p:sp>
      <p:sp>
        <p:nvSpPr>
          <p:cNvPr id="3" name="Zástupný symbol obsahu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56348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6" name="Zástupný symbol textu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563485"/>
          </a:xfrm>
        </p:spPr>
        <p:txBody>
          <a:bodyPr rtlCol="0"/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4" name="Zástupný symbol päty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1791" y="6371351"/>
            <a:ext cx="6923840" cy="30886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5" name="Zástupný objekt čísla snímky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ĺ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k-SK" noProof="0" dirty="0"/>
              <a:t>Kliknite sem a upravte názov strany</a:t>
            </a:r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k-SK" noProof="0" dirty="0"/>
              <a:t>Podnadpis</a:t>
            </a:r>
          </a:p>
        </p:txBody>
      </p:sp>
      <p:sp>
        <p:nvSpPr>
          <p:cNvPr id="3" name="Zástupný symbol obsah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56348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5" name="Zástupný symbol textu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563485"/>
          </a:xfrm>
        </p:spPr>
        <p:txBody>
          <a:bodyPr rtlCol="0"/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11" name="Zástupný symbol textu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563485"/>
          </a:xfrm>
        </p:spPr>
        <p:txBody>
          <a:bodyPr rtlCol="0"/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4" name="Zástupný symbol päty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1791" y="6371351"/>
            <a:ext cx="6923840" cy="30886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6" name="Zástupný objekt čísla snímky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ĺpc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k-SK" noProof="0" dirty="0"/>
              <a:t>Kliknite sem a upravte názov strany</a:t>
            </a:r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k-SK" noProof="0" dirty="0"/>
              <a:t>Podnadpis</a:t>
            </a:r>
          </a:p>
        </p:txBody>
      </p:sp>
      <p:sp>
        <p:nvSpPr>
          <p:cNvPr id="3" name="Zástupný symbol obsah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572277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5" name="Zástupný symbol textu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572277"/>
          </a:xfrm>
        </p:spPr>
        <p:txBody>
          <a:bodyPr rtlCol="0"/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13" name="Zástupný symbol textu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572277"/>
          </a:xfrm>
        </p:spPr>
        <p:txBody>
          <a:bodyPr rtlCol="0"/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15" name="Zástupný symbol textu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572277"/>
          </a:xfrm>
        </p:spPr>
        <p:txBody>
          <a:bodyPr rtlCol="0"/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17" name="Zástupný symbol textu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572277"/>
          </a:xfrm>
        </p:spPr>
        <p:txBody>
          <a:bodyPr rtlCol="0"/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4" name="Zástupný symbol päty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31791" y="6371351"/>
            <a:ext cx="6923840" cy="30886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6" name="Zástupný objekt čísla snímky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k-SK" noProof="0" dirty="0"/>
              <a:t>Kliknite sem a upravte názov strany</a:t>
            </a:r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k-SK" noProof="0" dirty="0"/>
              <a:t>Podnadpis</a:t>
            </a:r>
          </a:p>
        </p:txBody>
      </p:sp>
      <p:sp>
        <p:nvSpPr>
          <p:cNvPr id="3" name="Zástupný symbol päty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31791" y="6371351"/>
            <a:ext cx="6923840" cy="30886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4" name="Zástupný objekt čísla snímky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äty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32000" y="5667967"/>
            <a:ext cx="6923840" cy="30886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3" name="Zástupný symbol čísla snímky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k-SK" noProof="0" smtClean="0"/>
              <a:pPr/>
              <a:t>‹#›</a:t>
            </a:fld>
            <a:endParaRPr lang="sk-SK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/>
              <a:t>Upravte štýly predlohy textu</a:t>
            </a:r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eľujúca snímka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Zástupný symbol obrázka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8884"/>
            <a:ext cx="9780588" cy="6135227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 rtl="0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k-SK" noProof="0" dirty="0"/>
              <a:t>Sem vložte alfotografiuebo presuňte </a:t>
            </a:r>
            <a:br>
              <a:rPr lang="sk-SK" noProof="0" dirty="0"/>
            </a:br>
            <a:endParaRPr lang="sk-SK" noProof="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5200" b="1" spc="-300" dirty="0"/>
            </a:lvl1pPr>
          </a:lstStyle>
          <a:p>
            <a:pPr lvl="0" algn="r" rtl="0"/>
            <a:r>
              <a:rPr lang="sk-SK" noProof="0" dirty="0"/>
              <a:t>Kliknite sem a upravte rozdelenie sekcií</a:t>
            </a:r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sk-SK" noProof="0" dirty="0"/>
              <a:t>Kliknite sem a upravte štýl predlohy podnadpisov</a:t>
            </a:r>
          </a:p>
        </p:txBody>
      </p:sp>
      <p:sp>
        <p:nvSpPr>
          <p:cNvPr id="4" name="Zástupný symbol päty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838" y="6423160"/>
            <a:ext cx="6939281" cy="283283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sk-SK" dirty="0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solidFill>
            <a:srgbClr val="65B9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3" name="Obdĺžnik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4" name="Obdĺžnik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rgbClr val="D306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5" name="Obdĺžnik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rgbClr val="65B9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5" name="Zástupný objekt čísla snímky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eľujúca snímka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Zástupný symbol obrázka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154615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k-SK" noProof="0" dirty="0"/>
              <a:t>Sem vložte alebo presuňte </a:t>
            </a:r>
            <a:br>
              <a:rPr lang="sk-SK" noProof="0" dirty="0"/>
            </a:br>
            <a:r>
              <a:rPr lang="sk-SK" noProof="0" dirty="0"/>
              <a:t>fotografiu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lnSpc>
                <a:spcPct val="70000"/>
              </a:lnSpc>
              <a:defRPr sz="57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sk-SK" noProof="0" dirty="0"/>
              <a:t>Kliknite sem a upravte rozdelenie sekcií</a:t>
            </a:r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sk-SK" noProof="0" dirty="0"/>
              <a:t>Kliknite sem a upravte štýl predlohy podnadpisov</a:t>
            </a:r>
          </a:p>
        </p:txBody>
      </p:sp>
      <p:sp>
        <p:nvSpPr>
          <p:cNvPr id="4" name="Zástupný symbol päty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791" y="6371351"/>
            <a:ext cx="6923840" cy="30886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rgbClr val="65B9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sk-SK" noProof="0" dirty="0"/>
          </a:p>
        </p:txBody>
      </p:sp>
      <p:sp>
        <p:nvSpPr>
          <p:cNvPr id="13" name="Obdĺžnik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4" name="Obdĺžnik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rgbClr val="D306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5" name="Obdĺžnik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rgbClr val="65B9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5" name="Zástupný objekt čísla snímky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ie textu a obrázkov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rázka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145824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k-SK" noProof="0" dirty="0"/>
              <a:t>Vložte alebo presuňte fotografiu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k-SK" noProof="0" dirty="0"/>
              <a:t>Upravte nadpis strany</a:t>
            </a:r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k-SK" noProof="0" dirty="0"/>
              <a:t>Podnadpis</a:t>
            </a:r>
          </a:p>
        </p:txBody>
      </p:sp>
      <p:sp>
        <p:nvSpPr>
          <p:cNvPr id="3" name="Zástupný objekt obsahu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4" name="Zástupný symbol päty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1791" y="6371351"/>
            <a:ext cx="6923840" cy="30886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5" name="Zástupný objekt čísla snímky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k-SK" noProof="0" smtClean="0"/>
              <a:pPr/>
              <a:t>‹#›</a:t>
            </a:fld>
            <a:endParaRPr lang="sk-SK" noProof="0" dirty="0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rgbClr val="D306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ie textu a obrázkov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rázka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101863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k-SK" noProof="0" dirty="0"/>
              <a:t>Vložte alebo presuňte fotografiu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lnSpc>
                <a:spcPct val="65000"/>
              </a:lnSpc>
              <a:defRPr sz="57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k-SK" noProof="0" dirty="0"/>
              <a:t>Kliknite sem a upravte názov strany</a:t>
            </a:r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k-SK" noProof="0" dirty="0"/>
              <a:t>Podnadpis</a:t>
            </a:r>
          </a:p>
        </p:txBody>
      </p:sp>
      <p:sp>
        <p:nvSpPr>
          <p:cNvPr id="3" name="Zástupný symbol obsahu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9"/>
            <a:ext cx="5472000" cy="233821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4" name="Zástupný symbol päty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1791" y="6371351"/>
            <a:ext cx="6923840" cy="30886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5" name="Zástupný objekt čísla snímky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k-SK" noProof="0" smtClean="0"/>
              <a:pPr/>
              <a:t>‹#›</a:t>
            </a:fld>
            <a:endParaRPr lang="sk-SK" noProof="0" dirty="0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rgbClr val="65B9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k-SK" noProof="0" dirty="0"/>
              <a:t>Kliknite sem a upravte názov strany</a:t>
            </a:r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k-SK" noProof="0" dirty="0"/>
              <a:t>Podnadpis</a:t>
            </a:r>
          </a:p>
        </p:txBody>
      </p:sp>
      <p:sp>
        <p:nvSpPr>
          <p:cNvPr id="3" name="Ľavý zástupný objekt porovnania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4" name="Zástupný symbol obsahu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06940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12" name="Ľavý zástupný objekt porovnania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8" name="Zástupný objekt textu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60"/>
            <a:ext cx="5472113" cy="4069402"/>
          </a:xfrm>
        </p:spPr>
        <p:txBody>
          <a:bodyPr rtlCol="0"/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5" name="Zástupný symbol päty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1791" y="6371351"/>
            <a:ext cx="6923840" cy="30886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6" name="Zástupný objekt čísla snímky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ľká 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rázka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128237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k-SK" noProof="0" dirty="0"/>
              <a:t>Vložte alebo presuňte fotografiu</a:t>
            </a:r>
          </a:p>
        </p:txBody>
      </p:sp>
      <p:sp>
        <p:nvSpPr>
          <p:cNvPr id="3" name="Zástupný symbol obsahu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k-SK" noProof="0" dirty="0"/>
              <a:t>Zadajte popis</a:t>
            </a:r>
          </a:p>
        </p:txBody>
      </p:sp>
      <p:sp>
        <p:nvSpPr>
          <p:cNvPr id="4" name="Zástupný symbol päty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1791" y="6371351"/>
            <a:ext cx="6923840" cy="30886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2" name="Zástupný symbol čísla snímky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k-SK" noProof="0" smtClean="0"/>
              <a:pPr/>
              <a:t>‹#›</a:t>
            </a:fld>
            <a:endParaRPr lang="sk-SK" noProof="0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/>
              <a:t>Upravte štýly predlohy textu</a:t>
            </a:r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Ďakujem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Zástupný symbol obrázka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96754" cy="6119446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k-SK" noProof="0" dirty="0"/>
              <a:t>Sem vložte alebo presuňte fotografiu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 rtl="0"/>
            <a:r>
              <a:rPr lang="en-US" noProof="0" dirty="0"/>
              <a:t>Thank you.</a:t>
            </a:r>
          </a:p>
        </p:txBody>
      </p:sp>
      <p:sp>
        <p:nvSpPr>
          <p:cNvPr id="9" name="Zástupný symbol textu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US" noProof="0" dirty="0"/>
              <a:t>Name and Surname</a:t>
            </a:r>
          </a:p>
        </p:txBody>
      </p:sp>
      <p:sp>
        <p:nvSpPr>
          <p:cNvPr id="10" name="Zástupný symbol textu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US" noProof="0" dirty="0"/>
              <a:t>E-mail address</a:t>
            </a:r>
          </a:p>
        </p:txBody>
      </p:sp>
      <p:sp>
        <p:nvSpPr>
          <p:cNvPr id="11" name="Zástupný symbol textu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US" noProof="0" dirty="0"/>
              <a:t>University/Faculty</a:t>
            </a:r>
          </a:p>
        </p:txBody>
      </p:sp>
      <p:sp>
        <p:nvSpPr>
          <p:cNvPr id="15" name="Obdĺžnik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rgbClr val="65B9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4" name="Obdĺžnik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rgbClr val="D306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3" name="Obdĺžnik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solidFill>
            <a:srgbClr val="65B9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5" name="Zástupný symbol čísla snímky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 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k-SK" noProof="0" dirty="0"/>
              <a:t>Kliknite sem a upravte názov strany</a:t>
            </a:r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k-SK" noProof="0" dirty="0"/>
              <a:t>Podnadpis</a:t>
            </a:r>
          </a:p>
        </p:txBody>
      </p:sp>
      <p:sp>
        <p:nvSpPr>
          <p:cNvPr id="3" name="Zástupný symbol obsah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4" name="Zástupný symbol päty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31791" y="6371351"/>
            <a:ext cx="6923840" cy="30886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5" name="Zástupný objekt čísla snímky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ĺžnik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31" name="Voľný tvar: Tvar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376326" y="6245917"/>
            <a:ext cx="6903178" cy="557428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2" name="Zástupný symbol nadpisu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sk-SK" noProof="0" dirty="0"/>
              <a:t>Kliknite sem a upravte názov strany</a:t>
            </a:r>
          </a:p>
        </p:txBody>
      </p:sp>
      <p:sp>
        <p:nvSpPr>
          <p:cNvPr id="3" name="Zástupný symbol textu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17"/>
            <a:ext cx="11328000" cy="45764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sk-SK" noProof="0" dirty="0"/>
              <a:t>Upraviť štýly predlohy textu</a:t>
            </a:r>
          </a:p>
          <a:p>
            <a:pPr lvl="1" rtl="0"/>
            <a:r>
              <a:rPr lang="sk-SK" noProof="0" dirty="0"/>
              <a:t>Druhá úroveň</a:t>
            </a:r>
          </a:p>
          <a:p>
            <a:pPr lvl="2" rtl="0"/>
            <a:r>
              <a:rPr lang="sk-SK" noProof="0" dirty="0"/>
              <a:t>Tretia úroveň</a:t>
            </a:r>
          </a:p>
          <a:p>
            <a:pPr lvl="3" rtl="0"/>
            <a:r>
              <a:rPr lang="sk-SK" noProof="0" dirty="0"/>
              <a:t>Štvrtá úroveň</a:t>
            </a:r>
          </a:p>
          <a:p>
            <a:pPr lvl="4" rtl="0"/>
            <a:r>
              <a:rPr lang="sk-SK" noProof="0" dirty="0"/>
              <a:t>Piata úroveň</a:t>
            </a:r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rgbClr val="D306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29" name="Obdĺžnik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rgbClr val="65B9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6" name="Zástupný symbol čísla snímky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sk-SK" noProof="0" smtClean="0"/>
              <a:pPr/>
              <a:t>‹#›</a:t>
            </a:fld>
            <a:endParaRPr lang="sk-SK" noProof="0" dirty="0"/>
          </a:p>
        </p:txBody>
      </p:sp>
      <p:sp>
        <p:nvSpPr>
          <p:cNvPr id="20" name="Obdĺžnik 19">
            <a:extLst>
              <a:ext uri="{FF2B5EF4-FFF2-40B4-BE49-F238E27FC236}">
                <a16:creationId xmlns:a16="http://schemas.microsoft.com/office/drawing/2014/main" id="{08A5E1E8-CCC3-4495-8E05-9412EE9CA5DD}"/>
              </a:ext>
            </a:extLst>
          </p:cNvPr>
          <p:cNvSpPr/>
          <p:nvPr userDrawn="1"/>
        </p:nvSpPr>
        <p:spPr>
          <a:xfrm>
            <a:off x="0" y="6143116"/>
            <a:ext cx="12192000" cy="6507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19" name="Obrázok 18">
            <a:extLst>
              <a:ext uri="{FF2B5EF4-FFF2-40B4-BE49-F238E27FC236}">
                <a16:creationId xmlns:a16="http://schemas.microsoft.com/office/drawing/2014/main" id="{3706480B-E9D1-43B0-8F90-0008862308C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37001" y="6158630"/>
            <a:ext cx="5109387" cy="588345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CB29FDA0-96F7-4398-AA00-AED43C3140D5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657600" y="6264613"/>
            <a:ext cx="2023188" cy="444574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5AC40EF2-7575-404D-AA98-82B3BE5BF29E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rcRect/>
          <a:stretch/>
        </p:blipFill>
        <p:spPr>
          <a:xfrm>
            <a:off x="9624763" y="6287734"/>
            <a:ext cx="2135237" cy="366003"/>
          </a:xfrm>
          <a:prstGeom prst="rect">
            <a:avLst/>
          </a:prstGeom>
        </p:spPr>
      </p:pic>
      <p:pic>
        <p:nvPicPr>
          <p:cNvPr id="5" name="Obrázok 4" descr="Obrázok, na ktorom je text, biela tabuľa&#10;&#10;Automaticky generovaný popis">
            <a:extLst>
              <a:ext uri="{FF2B5EF4-FFF2-40B4-BE49-F238E27FC236}">
                <a16:creationId xmlns:a16="http://schemas.microsoft.com/office/drawing/2014/main" id="{60B856E5-363F-4D42-9B9F-C6E1B31CB84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5207207" y="6168245"/>
            <a:ext cx="1249074" cy="582455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A2488BF2-FD50-4CE6-A109-CB42ED1A56CD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6621631" y="6191267"/>
            <a:ext cx="975150" cy="5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svg"/><Relationship Id="rId11" Type="http://schemas.openxmlformats.org/officeDocument/2006/relationships/image" Target="../media/image7.jp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0" y="1972874"/>
            <a:ext cx="8991600" cy="1261295"/>
          </a:xfrm>
        </p:spPr>
        <p:txBody>
          <a:bodyPr rtlCol="0"/>
          <a:lstStyle/>
          <a:p>
            <a:pPr rtl="0"/>
            <a:r>
              <a:rPr lang="en-US" sz="6000" dirty="0"/>
              <a:t>Presentation</a:t>
            </a:r>
            <a:r>
              <a:rPr lang="sk-SK" sz="6000" dirty="0"/>
              <a:t> title 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3234169"/>
            <a:ext cx="6783355" cy="1098790"/>
          </a:xfrm>
        </p:spPr>
        <p:txBody>
          <a:bodyPr rtlCol="0"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sk-SK" sz="1600" b="1" dirty="0" err="1"/>
              <a:t>xxxxxxxxxxxxxxxxxxxxxxxxxxxxxxxxxxx</a:t>
            </a:r>
            <a:endParaRPr lang="sk-SK" sz="1600" b="1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sk-SK" sz="1600" dirty="0" err="1"/>
              <a:t>xxxxxxxxxxxxxxxxxxxxxxxxxxxxxxxxxxxx</a:t>
            </a:r>
            <a:endParaRPr lang="sk-SK" sz="1600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sk-SK" sz="1600" dirty="0" err="1"/>
              <a:t>xxxxxxxxxxxxxxxxxxxxxxxxxxxxxxxxxxxx</a:t>
            </a:r>
            <a:endParaRPr lang="sk-SK" sz="1600" dirty="0"/>
          </a:p>
          <a:p>
            <a:r>
              <a:rPr lang="sk-SK" sz="1600" dirty="0">
                <a:solidFill>
                  <a:srgbClr val="333333"/>
                </a:solidFill>
              </a:rPr>
              <a:t> </a:t>
            </a:r>
            <a:endParaRPr lang="sk-SK" sz="1500" dirty="0"/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jekt pre obrázok 6">
            <a:extLst>
              <a:ext uri="{FF2B5EF4-FFF2-40B4-BE49-F238E27FC236}">
                <a16:creationId xmlns:a16="http://schemas.microsoft.com/office/drawing/2014/main" id="{879156F3-38F3-4506-84B5-B51155B6D10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5289" r="5289"/>
          <a:stretch/>
        </p:blipFill>
        <p:spPr>
          <a:xfrm>
            <a:off x="0" y="1"/>
            <a:ext cx="12192000" cy="6128237"/>
          </a:xfrm>
        </p:spPr>
      </p:pic>
      <p:sp>
        <p:nvSpPr>
          <p:cNvPr id="4" name="Zástupný symbol obsahu 3">
            <a:extLst>
              <a:ext uri="{FF2B5EF4-FFF2-40B4-BE49-F238E27FC236}">
                <a16:creationId xmlns:a16="http://schemas.microsoft.com/office/drawing/2014/main" id="{3B86E961-B76E-423F-995E-11B31E921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71104" y="5359400"/>
            <a:ext cx="3688896" cy="565899"/>
          </a:xfrm>
        </p:spPr>
        <p:txBody>
          <a:bodyPr rtlCol="0"/>
          <a:lstStyle/>
          <a:p>
            <a:pPr rtl="0"/>
            <a:r>
              <a:rPr lang="en-US" sz="1700" dirty="0"/>
              <a:t>Whole page picture with the description</a:t>
            </a:r>
          </a:p>
        </p:txBody>
      </p:sp>
      <p:sp>
        <p:nvSpPr>
          <p:cNvPr id="6" name="Zástupný symbol čísla snímky 5">
            <a:extLst>
              <a:ext uri="{FF2B5EF4-FFF2-40B4-BE49-F238E27FC236}">
                <a16:creationId xmlns:a16="http://schemas.microsoft.com/office/drawing/2014/main" id="{70202D98-AA1E-41BB-B94E-180311759C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k-SK" smtClean="0"/>
              <a:pPr rtl="0"/>
              <a:t>10</a:t>
            </a:fld>
            <a:endParaRPr lang="sk-SK" dirty="0"/>
          </a:p>
        </p:txBody>
      </p:sp>
      <p:sp>
        <p:nvSpPr>
          <p:cNvPr id="11" name="Title 10" hidden="1">
            <a:extLst>
              <a:ext uri="{FF2B5EF4-FFF2-40B4-BE49-F238E27FC236}">
                <a16:creationId xmlns:a16="http://schemas.microsoft.com/office/drawing/2014/main" id="{C5462610-1D7E-437B-B516-F30D9A789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"/>
              <a:t>Large image</a:t>
            </a:r>
          </a:p>
        </p:txBody>
      </p:sp>
    </p:spTree>
    <p:extLst>
      <p:ext uri="{BB962C8B-B14F-4D97-AF65-F5344CB8AC3E}">
        <p14:creationId xmlns:p14="http://schemas.microsoft.com/office/powerpoint/2010/main" val="665219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>
            <a:extLst>
              <a:ext uri="{FF2B5EF4-FFF2-40B4-BE49-F238E27FC236}">
                <a16:creationId xmlns:a16="http://schemas.microsoft.com/office/drawing/2014/main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US" dirty="0"/>
              <a:t>Thank you.</a:t>
            </a:r>
          </a:p>
        </p:txBody>
      </p:sp>
      <p:sp>
        <p:nvSpPr>
          <p:cNvPr id="4" name="Zástupný symbol textu 3">
            <a:extLst>
              <a:ext uri="{FF2B5EF4-FFF2-40B4-BE49-F238E27FC236}">
                <a16:creationId xmlns:a16="http://schemas.microsoft.com/office/drawing/2014/main" id="{60828E04-9C2A-4859-8050-C2DF67A24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en-US" dirty="0"/>
              <a:t>Name and Surname</a:t>
            </a:r>
          </a:p>
        </p:txBody>
      </p:sp>
      <p:pic>
        <p:nvPicPr>
          <p:cNvPr id="8" name="Grafika 7" descr="Používateľ" title="Ikona – meno prezentujúcej osoby">
            <a:extLst>
              <a:ext uri="{FF2B5EF4-FFF2-40B4-BE49-F238E27FC236}">
                <a16:creationId xmlns:a16="http://schemas.microsoft.com/office/drawing/2014/main" id="{111541C4-DB03-4E53-994D-499C7D73C4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85495" y="4006655"/>
            <a:ext cx="218900" cy="218900"/>
          </a:xfrm>
          <a:prstGeom prst="rect">
            <a:avLst/>
          </a:prstGeom>
        </p:spPr>
      </p:pic>
      <p:sp>
        <p:nvSpPr>
          <p:cNvPr id="5" name="Zástupný symbol textu 4">
            <a:extLst>
              <a:ext uri="{FF2B5EF4-FFF2-40B4-BE49-F238E27FC236}">
                <a16:creationId xmlns:a16="http://schemas.microsoft.com/office/drawing/2014/main" id="{11265965-2271-4C1C-BD0A-6F85F80FF9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en-US" dirty="0"/>
              <a:t>University/Faculty </a:t>
            </a:r>
          </a:p>
        </p:txBody>
      </p:sp>
      <p:pic>
        <p:nvPicPr>
          <p:cNvPr id="10" name="Grafika 9" descr="Smartfón" title="Ikona – telefónne číslo prezentujúcej osoby">
            <a:extLst>
              <a:ext uri="{FF2B5EF4-FFF2-40B4-BE49-F238E27FC236}">
                <a16:creationId xmlns:a16="http://schemas.microsoft.com/office/drawing/2014/main" id="{A29DE31C-E099-4579-BB03-675E0A40C5F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85495" y="4355103"/>
            <a:ext cx="218900" cy="218900"/>
          </a:xfrm>
          <a:prstGeom prst="rect">
            <a:avLst/>
          </a:prstGeom>
        </p:spPr>
      </p:pic>
      <p:sp>
        <p:nvSpPr>
          <p:cNvPr id="6" name="Zástupný symbol textu 5">
            <a:extLst>
              <a:ext uri="{FF2B5EF4-FFF2-40B4-BE49-F238E27FC236}">
                <a16:creationId xmlns:a16="http://schemas.microsoft.com/office/drawing/2014/main" id="{50A3BCC3-A277-4C0B-9EBA-EB53990D8EB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458200" y="4655739"/>
            <a:ext cx="2910342" cy="316800"/>
          </a:xfrm>
        </p:spPr>
        <p:txBody>
          <a:bodyPr rtlCol="0"/>
          <a:lstStyle/>
          <a:p>
            <a:pPr rtl="0"/>
            <a:r>
              <a:rPr lang="sk-SK" dirty="0" err="1"/>
              <a:t>xxxxx@xxxxxxx.xx</a:t>
            </a:r>
            <a:endParaRPr lang="sk-SK" dirty="0"/>
          </a:p>
        </p:txBody>
      </p:sp>
      <p:pic>
        <p:nvPicPr>
          <p:cNvPr id="9" name="Grafika 8" descr="Obálka" title="Ikona e-mailu prezentujúcej osoby">
            <a:extLst>
              <a:ext uri="{FF2B5EF4-FFF2-40B4-BE49-F238E27FC236}">
                <a16:creationId xmlns:a16="http://schemas.microsoft.com/office/drawing/2014/main" id="{773C1382-ACE1-460F-A1B6-AB761A7D2E6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485495" y="4703551"/>
            <a:ext cx="218900" cy="218900"/>
          </a:xfrm>
          <a:prstGeom prst="rect">
            <a:avLst/>
          </a:prstGeom>
        </p:spPr>
      </p:pic>
      <p:sp>
        <p:nvSpPr>
          <p:cNvPr id="16" name="Zástupný symbol textu 15">
            <a:extLst>
              <a:ext uri="{FF2B5EF4-FFF2-40B4-BE49-F238E27FC236}">
                <a16:creationId xmlns:a16="http://schemas.microsoft.com/office/drawing/2014/main" id="{FD8A1232-50A8-4535-AAF9-7F4180EAA0D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458200" y="5004756"/>
            <a:ext cx="2910342" cy="316800"/>
          </a:xfrm>
        </p:spPr>
        <p:txBody>
          <a:bodyPr rtlCol="0"/>
          <a:lstStyle/>
          <a:p>
            <a:pPr rtl="0"/>
            <a:r>
              <a:rPr lang="sk-SK" dirty="0"/>
              <a:t>www.xxxxx.xx</a:t>
            </a:r>
          </a:p>
        </p:txBody>
      </p:sp>
      <p:pic>
        <p:nvPicPr>
          <p:cNvPr id="11" name="Grafika 10" descr="Prepojenie">
            <a:extLst>
              <a:ext uri="{FF2B5EF4-FFF2-40B4-BE49-F238E27FC236}">
                <a16:creationId xmlns:a16="http://schemas.microsoft.com/office/drawing/2014/main" id="{0718E6E0-05A2-479C-AEA8-1A385EB7347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472552" y="5040763"/>
            <a:ext cx="244786" cy="244786"/>
          </a:xfrm>
          <a:prstGeom prst="rect">
            <a:avLst/>
          </a:prstGeom>
        </p:spPr>
      </p:pic>
      <p:sp>
        <p:nvSpPr>
          <p:cNvPr id="12" name="Zástupný symbol čísla snímky 11">
            <a:extLst>
              <a:ext uri="{FF2B5EF4-FFF2-40B4-BE49-F238E27FC236}">
                <a16:creationId xmlns:a16="http://schemas.microsoft.com/office/drawing/2014/main" id="{91814EC9-246A-4C6E-941E-5774FE72F0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k-SK" smtClean="0"/>
              <a:pPr rtl="0"/>
              <a:t>11</a:t>
            </a:fld>
            <a:endParaRPr lang="sk-SK" dirty="0"/>
          </a:p>
        </p:txBody>
      </p:sp>
      <p:pic>
        <p:nvPicPr>
          <p:cNvPr id="13" name="Zástupný objekt pre obrázok 12">
            <a:extLst>
              <a:ext uri="{FF2B5EF4-FFF2-40B4-BE49-F238E27FC236}">
                <a16:creationId xmlns:a16="http://schemas.microsoft.com/office/drawing/2014/main" id="{42DBF235-6367-4E92-AF09-AF0F5FF1C15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1"/>
          <a:srcRect l="26158" r="26158"/>
          <a:stretch/>
        </p:blipFill>
        <p:spPr>
          <a:xfrm>
            <a:off x="0" y="0"/>
            <a:ext cx="7404100" cy="6126163"/>
          </a:xfrm>
        </p:spPr>
      </p:pic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Zástupný objekt pre obrázok 35">
            <a:extLst>
              <a:ext uri="{FF2B5EF4-FFF2-40B4-BE49-F238E27FC236}">
                <a16:creationId xmlns:a16="http://schemas.microsoft.com/office/drawing/2014/main" id="{165E7CA2-958F-4385-B39A-4D34C4E501C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30433" r="30433"/>
          <a:stretch/>
        </p:blipFill>
        <p:spPr>
          <a:xfrm>
            <a:off x="6096000" y="0"/>
            <a:ext cx="6096000" cy="6145824"/>
          </a:xfrm>
        </p:spPr>
      </p:pic>
      <p:sp>
        <p:nvSpPr>
          <p:cNvPr id="4" name="Zástupný symbol obsahu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sk-SK" sz="2800" dirty="0" err="1"/>
              <a:t>xxxxxxxxxxxxxxxxxxxxxxxxxxxxxxxxxxxxxxxxxxxxxxxxxxxxxxxxxx</a:t>
            </a:r>
            <a:r>
              <a:rPr lang="sk-SK" sz="2800" dirty="0"/>
              <a:t>. </a:t>
            </a:r>
          </a:p>
          <a:p>
            <a:pPr rtl="0"/>
            <a:r>
              <a:rPr lang="sk-SK" dirty="0" err="1"/>
              <a:t>xxxxxxxxxxxxxxxxxxxxxxxxxxxxxxxxxxxxxxxxx</a:t>
            </a:r>
            <a:r>
              <a:rPr lang="sk-SK" dirty="0"/>
              <a:t>. </a:t>
            </a:r>
          </a:p>
          <a:p>
            <a:pPr rtl="0"/>
            <a:r>
              <a:rPr lang="sk-SK" dirty="0"/>
              <a:t>xxxxxxxxxxxxxxxxxxxxxxxxxxxxxxxxxxxxxxxxxxxxxxxxxxxxxxxxxxxxxxxxxxxxxx. </a:t>
            </a:r>
          </a:p>
          <a:p>
            <a:pPr rtl="0"/>
            <a:r>
              <a:rPr lang="sk-SK" dirty="0"/>
              <a:t>xxxxxxxxxxxxxxxxxxxxxxxxxxxxxxxxxxxxxxxxxxxxxxxxxxxxxxxxxxxxxxxxxxxxxxxxxxxxxxxxxxxxxxxxxxxxxxxxxxxxxx. </a:t>
            </a:r>
          </a:p>
        </p:txBody>
      </p:sp>
      <p:sp>
        <p:nvSpPr>
          <p:cNvPr id="20" name="Obdĺžnik 19" descr="Zvýrazňujúci blok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rgbClr val="65B9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sk-SK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sz="6000" dirty="0" err="1"/>
              <a:t>xxxxx</a:t>
            </a:r>
            <a:endParaRPr lang="sk-SK" sz="6000" dirty="0"/>
          </a:p>
        </p:txBody>
      </p:sp>
      <p:sp>
        <p:nvSpPr>
          <p:cNvPr id="3" name="Zástupný symbol textu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sk-SK" dirty="0"/>
              <a:t>xxxxxxxxxxxxxxxxxxxxxxxxxxxxxxxxxxxxxxxxxxxxxxxxxxxxxxxxxxxxxxxxxxx</a:t>
            </a:r>
          </a:p>
        </p:txBody>
      </p:sp>
      <p:sp>
        <p:nvSpPr>
          <p:cNvPr id="6" name="Zástupný symbol čísla snímky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k-SK" smtClean="0"/>
              <a:pPr/>
              <a:t>2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Zástupný objekt pre obrázok 12">
            <a:extLst>
              <a:ext uri="{FF2B5EF4-FFF2-40B4-BE49-F238E27FC236}">
                <a16:creationId xmlns:a16="http://schemas.microsoft.com/office/drawing/2014/main" id="{EE0270BE-8773-465F-8873-ECF1C02B419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32184" r="32184"/>
          <a:stretch/>
        </p:blipFill>
        <p:spPr>
          <a:xfrm>
            <a:off x="0" y="-1"/>
            <a:ext cx="6096000" cy="6101863"/>
          </a:xfrm>
        </p:spPr>
      </p:pic>
      <p:sp>
        <p:nvSpPr>
          <p:cNvPr id="20" name="Obdĺžnik 19" descr="Zvýrazňujúci blok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rgbClr val="65B9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sk-SK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100" y="1869795"/>
            <a:ext cx="6641900" cy="1124345"/>
          </a:xfrm>
        </p:spPr>
        <p:txBody>
          <a:bodyPr rtlCol="0"/>
          <a:lstStyle/>
          <a:p>
            <a:pPr rtl="0">
              <a:lnSpc>
                <a:spcPct val="100000"/>
              </a:lnSpc>
              <a:spcBef>
                <a:spcPts val="1800"/>
              </a:spcBef>
            </a:pPr>
            <a:r>
              <a:rPr lang="sk-SK" dirty="0" err="1"/>
              <a:t>xxxxxx</a:t>
            </a:r>
            <a:endParaRPr lang="sk-SK" dirty="0"/>
          </a:p>
        </p:txBody>
      </p:sp>
      <p:sp>
        <p:nvSpPr>
          <p:cNvPr id="3" name="Zástupný symbol textu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sk-SK" dirty="0" err="1"/>
              <a:t>xxxxxxxxxxxxxxxxxxxxxxxxxxxxxxxxxxxxxxxx</a:t>
            </a:r>
            <a:r>
              <a:rPr lang="sk-SK" dirty="0"/>
              <a:t>. </a:t>
            </a:r>
          </a:p>
        </p:txBody>
      </p:sp>
      <p:sp>
        <p:nvSpPr>
          <p:cNvPr id="4" name="Zástupný symbol obsahu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sk-SK" sz="2800" dirty="0" err="1"/>
              <a:t>xxxxxxxxxxxxxxxxxxxxxxxxxxxxxxxxxxxxxxxxxxxxxxxxx</a:t>
            </a:r>
            <a:r>
              <a:rPr lang="sk-SK" sz="2800" dirty="0"/>
              <a:t>. </a:t>
            </a:r>
          </a:p>
          <a:p>
            <a:pPr rtl="0"/>
            <a:r>
              <a:rPr lang="sk-SK" dirty="0" err="1"/>
              <a:t>xxxxxxxxxxxxxxxxxxxxxxxxxxxxxxxxxxxxxxxxxxxxxx</a:t>
            </a:r>
            <a:r>
              <a:rPr lang="sk-SK" dirty="0"/>
              <a:t>. </a:t>
            </a:r>
          </a:p>
          <a:p>
            <a:pPr rtl="0"/>
            <a:r>
              <a:rPr lang="sk-SK" dirty="0" err="1"/>
              <a:t>xxxxxxxxxxxxxxxxxxxxxxxxxxxxxxxxxxxxx</a:t>
            </a:r>
            <a:r>
              <a:rPr lang="sk-SK" dirty="0"/>
              <a:t>. </a:t>
            </a:r>
          </a:p>
          <a:p>
            <a:pPr rtl="0"/>
            <a:r>
              <a:rPr lang="sk-SK" dirty="0" err="1"/>
              <a:t>xxxxxxxxxxxxxxxxxxxxxxxxxxxxxxxxxxxxxxxx</a:t>
            </a:r>
            <a:r>
              <a:rPr lang="sk-SK" dirty="0"/>
              <a:t>. </a:t>
            </a:r>
          </a:p>
        </p:txBody>
      </p:sp>
      <p:sp>
        <p:nvSpPr>
          <p:cNvPr id="6" name="Zástupný symbol čísla snímky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k-SK" smtClean="0"/>
              <a:pPr rtl="0"/>
              <a:t>3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22098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Zástupný objekt pre obrázok 6">
            <a:extLst>
              <a:ext uri="{FF2B5EF4-FFF2-40B4-BE49-F238E27FC236}">
                <a16:creationId xmlns:a16="http://schemas.microsoft.com/office/drawing/2014/main" id="{4C98C575-6290-4950-9D35-AE70C4D6E10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1573" r="21573"/>
          <a:stretch>
            <a:fillRect/>
          </a:stretch>
        </p:blipFill>
        <p:spPr>
          <a:xfrm>
            <a:off x="0" y="-9525"/>
            <a:ext cx="9780588" cy="6135688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sk-SK" sz="6000" dirty="0" err="1"/>
              <a:t>Section</a:t>
            </a:r>
            <a:r>
              <a:rPr lang="sk-SK" sz="6000" dirty="0"/>
              <a:t> – </a:t>
            </a:r>
            <a:r>
              <a:rPr lang="sk-SK" sz="6000" dirty="0" err="1"/>
              <a:t>option</a:t>
            </a:r>
            <a:r>
              <a:rPr lang="sk-SK" sz="6000" dirty="0"/>
              <a:t> 1</a:t>
            </a:r>
          </a:p>
        </p:txBody>
      </p:sp>
      <p:sp>
        <p:nvSpPr>
          <p:cNvPr id="14" name="Zástupný symbol textu 13">
            <a:extLst>
              <a:ext uri="{FF2B5EF4-FFF2-40B4-BE49-F238E27FC236}">
                <a16:creationId xmlns:a16="http://schemas.microsoft.com/office/drawing/2014/main" id="{F278402B-CA7D-4F5B-B3FA-ED74AB3CF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sk-SK" dirty="0" err="1"/>
              <a:t>xxxxxxxxxxxxxxxxxxxxxxxxxxxxxxxxxxxxxxxxxxxx</a:t>
            </a:r>
            <a:endParaRPr lang="sk-SK" dirty="0"/>
          </a:p>
        </p:txBody>
      </p:sp>
      <p:sp>
        <p:nvSpPr>
          <p:cNvPr id="5" name="Zástupný symbol čísla snímky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k-SK" smtClean="0"/>
              <a:pPr rtl="0"/>
              <a:t>4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dirty="0"/>
              <a:t>Comparison</a:t>
            </a:r>
          </a:p>
        </p:txBody>
      </p:sp>
      <p:sp>
        <p:nvSpPr>
          <p:cNvPr id="3" name="Zástupný symbol textu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sk-SK" dirty="0" err="1"/>
              <a:t>xxxxxxxxxxxxxxxxxxxxxxxxxxxxxx</a:t>
            </a:r>
            <a:endParaRPr lang="sk-SK" dirty="0"/>
          </a:p>
        </p:txBody>
      </p:sp>
      <p:sp>
        <p:nvSpPr>
          <p:cNvPr id="12" name="Obdĺžnik 11" descr="Zvýrazňujúci blok vľavo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rgbClr val="65B9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sk-SK" dirty="0"/>
          </a:p>
        </p:txBody>
      </p:sp>
      <p:sp>
        <p:nvSpPr>
          <p:cNvPr id="4" name="Zástupný symbol textu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42934"/>
            <a:ext cx="5472000" cy="360000"/>
          </a:xfrm>
        </p:spPr>
        <p:txBody>
          <a:bodyPr rtlCol="0"/>
          <a:lstStyle/>
          <a:p>
            <a:pPr rtl="0"/>
            <a:r>
              <a:rPr lang="sk-SK" dirty="0" err="1"/>
              <a:t>xxxxxx</a:t>
            </a:r>
            <a:endParaRPr lang="sk-SK" dirty="0"/>
          </a:p>
        </p:txBody>
      </p:sp>
      <p:sp>
        <p:nvSpPr>
          <p:cNvPr id="5" name="Zástupný symbol obsahu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50768"/>
            <a:ext cx="5472000" cy="2194694"/>
          </a:xfrm>
        </p:spPr>
        <p:txBody>
          <a:bodyPr rtlCol="0"/>
          <a:lstStyle/>
          <a:p>
            <a:pPr rtl="0"/>
            <a:r>
              <a:rPr lang="sk-SK" dirty="0"/>
              <a:t>xxxxxxxxxxxxxxxxxxxxxxxxxxxxxxxxxxxxxxxxxxxxxxxxxxxxxxxxxxxxxxxxxxxxxxxxxxxxxxxxxxxxxxxxxxxxxxxxxxxxxx</a:t>
            </a:r>
          </a:p>
          <a:p>
            <a:pPr lvl="1" rtl="0"/>
            <a:r>
              <a:rPr lang="sk-SK" dirty="0" err="1"/>
              <a:t>xxxxxxxxxxxxxxxxxxxxxxxxxxxxxxxxxxxxxxxxxxxxxxxxxxxxxxxxxxxxxx</a:t>
            </a:r>
            <a:r>
              <a:rPr lang="sk-SK" dirty="0"/>
              <a:t>.</a:t>
            </a:r>
          </a:p>
          <a:p>
            <a:pPr lvl="1" rtl="0"/>
            <a:r>
              <a:rPr lang="sk-SK" dirty="0"/>
              <a:t>xxxxxxxxxxxxxxxxxxxxxxxxxxxxxxxxxxxxxxxxxxxxxxxxxxxxxxxxxxxxxxxxxxxxxxx. </a:t>
            </a:r>
          </a:p>
        </p:txBody>
      </p:sp>
      <p:cxnSp>
        <p:nvCxnSpPr>
          <p:cNvPr id="11" name="Priama spojnica 10" descr="Rozdelenie snímky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ĺžnik 12" descr="Zvýrazňujúci pruh vpravo&#10;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rgbClr val="D306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sk-SK" dirty="0"/>
          </a:p>
        </p:txBody>
      </p:sp>
      <p:sp>
        <p:nvSpPr>
          <p:cNvPr id="6" name="Zástupný symbol textu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443459"/>
            <a:ext cx="5472000" cy="358775"/>
          </a:xfrm>
        </p:spPr>
        <p:txBody>
          <a:bodyPr rtlCol="0"/>
          <a:lstStyle/>
          <a:p>
            <a:pPr rtl="0"/>
            <a:r>
              <a:rPr lang="sk-SK" dirty="0" err="1"/>
              <a:t>xxxxxxxxxxxxx</a:t>
            </a:r>
            <a:endParaRPr lang="sk-SK" dirty="0"/>
          </a:p>
        </p:txBody>
      </p:sp>
      <p:sp>
        <p:nvSpPr>
          <p:cNvPr id="7" name="Zástupný symbol textu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947459"/>
            <a:ext cx="5472113" cy="2196041"/>
          </a:xfrm>
        </p:spPr>
        <p:txBody>
          <a:bodyPr rtlCol="0"/>
          <a:lstStyle/>
          <a:p>
            <a:pPr rtl="0"/>
            <a:r>
              <a:rPr lang="sk-SK" dirty="0" err="1"/>
              <a:t>xxxxxxxxxxxxxxxxxxxxxxxxxxxxxxxxxxxxxxxxxxxxxxxxxxxxxxxx</a:t>
            </a:r>
            <a:r>
              <a:rPr lang="sk-SK" dirty="0"/>
              <a:t>. </a:t>
            </a:r>
          </a:p>
          <a:p>
            <a:pPr lvl="1" rtl="0"/>
            <a:r>
              <a:rPr lang="sk-SK" dirty="0"/>
              <a:t>xxxxxxxxxxxxxxxxxxxxxxxxxxxxxxxxxxxxxxxxxxxxxxxxxxxxxxxxxxxxxxxxxxxxxxxxxxxxxx. </a:t>
            </a:r>
          </a:p>
          <a:p>
            <a:pPr lvl="1" rtl="0"/>
            <a:r>
              <a:rPr lang="sk-SK" dirty="0"/>
              <a:t>xxxxxxxxxxxxxxxxxxxxxxxxxxxxxxxxxxxxxxxxxxxxxxxxxxxxxxxxxxxxxxxxxxxxxxxxxxxxxxxxxxs. </a:t>
            </a:r>
          </a:p>
        </p:txBody>
      </p:sp>
      <p:sp>
        <p:nvSpPr>
          <p:cNvPr id="8" name="Zástupný symbol čísla snímky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sk-SK" smtClean="0"/>
              <a:pPr rtl="0"/>
              <a:t>5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88837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jekt pre obrázok 6">
            <a:extLst>
              <a:ext uri="{FF2B5EF4-FFF2-40B4-BE49-F238E27FC236}">
                <a16:creationId xmlns:a16="http://schemas.microsoft.com/office/drawing/2014/main" id="{38120E6F-A437-43AF-ABE9-FB90C51EA7E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1526" r="21526"/>
          <a:stretch/>
        </p:blipFill>
        <p:spPr>
          <a:xfrm>
            <a:off x="2411412" y="0"/>
            <a:ext cx="9780588" cy="6125592"/>
          </a:xfrm>
          <a:scene3d>
            <a:camera prst="orthographicFront">
              <a:rot lat="0" lon="10799999" rev="0"/>
            </a:camera>
            <a:lightRig rig="threePt" dir="t"/>
          </a:scene3d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01" y="2156226"/>
            <a:ext cx="5845547" cy="1958400"/>
          </a:xfrm>
        </p:spPr>
        <p:txBody>
          <a:bodyPr rtlCol="0"/>
          <a:lstStyle/>
          <a:p>
            <a:pPr rtl="0"/>
            <a:r>
              <a:rPr lang="sk-SK" sz="6000" dirty="0" err="1"/>
              <a:t>Section</a:t>
            </a:r>
            <a:r>
              <a:rPr lang="sk-SK" sz="6000" dirty="0"/>
              <a:t> – </a:t>
            </a:r>
            <a:r>
              <a:rPr lang="sk-SK" sz="6000" dirty="0" err="1"/>
              <a:t>option</a:t>
            </a:r>
            <a:r>
              <a:rPr lang="sk-SK" sz="6000" dirty="0"/>
              <a:t> 2</a:t>
            </a:r>
          </a:p>
        </p:txBody>
      </p:sp>
      <p:sp>
        <p:nvSpPr>
          <p:cNvPr id="10" name="Zástupný symbol textu 9">
            <a:extLst>
              <a:ext uri="{FF2B5EF4-FFF2-40B4-BE49-F238E27FC236}">
                <a16:creationId xmlns:a16="http://schemas.microsoft.com/office/drawing/2014/main" id="{2972F17A-D965-40B9-8ABB-C634072DBC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4110760"/>
            <a:ext cx="5843846" cy="1100565"/>
          </a:xfrm>
        </p:spPr>
        <p:txBody>
          <a:bodyPr rtlCol="0"/>
          <a:lstStyle/>
          <a:p>
            <a:pPr rtl="0"/>
            <a:r>
              <a:rPr lang="sk-SK" dirty="0" err="1"/>
              <a:t>xxxxxxxxxxxxxxxxxxxxxxxxxxxxxxxxxxxxxxxxxxxxxxxxx</a:t>
            </a:r>
            <a:endParaRPr lang="sk-SK" dirty="0"/>
          </a:p>
          <a:p>
            <a:pPr rtl="0"/>
            <a:endParaRPr lang="sk-SK" dirty="0"/>
          </a:p>
        </p:txBody>
      </p:sp>
      <p:sp>
        <p:nvSpPr>
          <p:cNvPr id="5" name="Zástupný symbol čísla snímky 4">
            <a:extLst>
              <a:ext uri="{FF2B5EF4-FFF2-40B4-BE49-F238E27FC236}">
                <a16:creationId xmlns:a16="http://schemas.microsoft.com/office/drawing/2014/main" id="{F6964141-6F81-4947-A236-746D94ED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k-SK" smtClean="0"/>
              <a:pPr rtl="0"/>
              <a:t>6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17695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3FB4D5-DA14-4F29-9320-2DE0A6B57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dirty="0"/>
              <a:t>Charts - options</a:t>
            </a:r>
          </a:p>
        </p:txBody>
      </p:sp>
      <p:sp>
        <p:nvSpPr>
          <p:cNvPr id="3" name="Zástupný symbol textu 2">
            <a:extLst>
              <a:ext uri="{FF2B5EF4-FFF2-40B4-BE49-F238E27FC236}">
                <a16:creationId xmlns:a16="http://schemas.microsoft.com/office/drawing/2014/main" id="{DE9D0F75-42B5-4960-8C3A-291285872DA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/>
          <a:p>
            <a:pPr rtl="0"/>
            <a:r>
              <a:rPr lang="sk-SK" dirty="0" err="1"/>
              <a:t>xxxxxxxxxxxxxxxxxxxxxxxxxxxxxxxxxxxxxxxxxx</a:t>
            </a:r>
            <a:endParaRPr lang="sk-SK" dirty="0"/>
          </a:p>
        </p:txBody>
      </p:sp>
      <p:graphicFrame>
        <p:nvGraphicFramePr>
          <p:cNvPr id="4" name="Graf 3" title="Zástupný graf hrubých výnosov">
            <a:extLst>
              <a:ext uri="{FF2B5EF4-FFF2-40B4-BE49-F238E27FC236}">
                <a16:creationId xmlns:a16="http://schemas.microsoft.com/office/drawing/2014/main" id="{FFE8AFAB-AE1F-4453-8C1B-70D2EF9B13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8536029"/>
              </p:ext>
            </p:extLst>
          </p:nvPr>
        </p:nvGraphicFramePr>
        <p:xfrm>
          <a:off x="431800" y="1512000"/>
          <a:ext cx="3389313" cy="444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 6" title="Zástupný graf hrubých výnosov">
            <a:extLst>
              <a:ext uri="{FF2B5EF4-FFF2-40B4-BE49-F238E27FC236}">
                <a16:creationId xmlns:a16="http://schemas.microsoft.com/office/drawing/2014/main" id="{9BEBE5AF-1D10-425C-8F3C-2236E52E6E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743456"/>
              </p:ext>
            </p:extLst>
          </p:nvPr>
        </p:nvGraphicFramePr>
        <p:xfrm>
          <a:off x="4406900" y="1512000"/>
          <a:ext cx="3389313" cy="444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af 7" title="Zástupný graf hrubých výnosov">
            <a:extLst>
              <a:ext uri="{FF2B5EF4-FFF2-40B4-BE49-F238E27FC236}">
                <a16:creationId xmlns:a16="http://schemas.microsoft.com/office/drawing/2014/main" id="{A8D5CDFF-2AF9-4CDE-BF8D-15F294BD50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0569671"/>
              </p:ext>
            </p:extLst>
          </p:nvPr>
        </p:nvGraphicFramePr>
        <p:xfrm>
          <a:off x="8382000" y="1512000"/>
          <a:ext cx="3389313" cy="444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Zástupný symbol čísla snímky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sk-SK" smtClean="0"/>
              <a:pPr rtl="0"/>
              <a:t>7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800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FD5D71-44E6-4BD7-A7F6-D2083CD24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F81F1EE-E5CF-4D30-B8D5-B086EE062BB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F52311A1-CF11-4A53-BD95-BC05B6C7F0B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sk-SK" noProof="0" smtClean="0"/>
              <a:pPr rtl="0"/>
              <a:t>8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762806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267129-D582-495A-8F4B-6B9075899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dirty="0"/>
              <a:t>Table</a:t>
            </a:r>
          </a:p>
        </p:txBody>
      </p:sp>
      <p:sp>
        <p:nvSpPr>
          <p:cNvPr id="3" name="Zástupný symbol textu 2">
            <a:extLst>
              <a:ext uri="{FF2B5EF4-FFF2-40B4-BE49-F238E27FC236}">
                <a16:creationId xmlns:a16="http://schemas.microsoft.com/office/drawing/2014/main" id="{F204AFD2-303D-4B48-AA3E-C96B74D8127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sk-SK" dirty="0" err="1"/>
              <a:t>xxxxxxxxxxxxxxxxxxxxxxxx</a:t>
            </a:r>
            <a:endParaRPr lang="sk-SK" dirty="0"/>
          </a:p>
        </p:txBody>
      </p:sp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BEE0921D-4C1D-4106-9AC0-F73F30E8D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908931"/>
              </p:ext>
            </p:extLst>
          </p:nvPr>
        </p:nvGraphicFramePr>
        <p:xfrm>
          <a:off x="431801" y="1614845"/>
          <a:ext cx="11339510" cy="4252505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619930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1619930">
                  <a:extLst>
                    <a:ext uri="{9D8B030D-6E8A-4147-A177-3AD203B41FA5}">
                      <a16:colId xmlns:a16="http://schemas.microsoft.com/office/drawing/2014/main" val="115202853"/>
                    </a:ext>
                  </a:extLst>
                </a:gridCol>
                <a:gridCol w="1619930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1619930">
                  <a:extLst>
                    <a:ext uri="{9D8B030D-6E8A-4147-A177-3AD203B41FA5}">
                      <a16:colId xmlns:a16="http://schemas.microsoft.com/office/drawing/2014/main" val="608292439"/>
                    </a:ext>
                  </a:extLst>
                </a:gridCol>
                <a:gridCol w="1619930">
                  <a:extLst>
                    <a:ext uri="{9D8B030D-6E8A-4147-A177-3AD203B41FA5}">
                      <a16:colId xmlns:a16="http://schemas.microsoft.com/office/drawing/2014/main" val="1007882540"/>
                    </a:ext>
                  </a:extLst>
                </a:gridCol>
                <a:gridCol w="1619930">
                  <a:extLst>
                    <a:ext uri="{9D8B030D-6E8A-4147-A177-3AD203B41FA5}">
                      <a16:colId xmlns:a16="http://schemas.microsoft.com/office/drawing/2014/main" val="3778082769"/>
                    </a:ext>
                  </a:extLst>
                </a:gridCol>
                <a:gridCol w="1619930">
                  <a:extLst>
                    <a:ext uri="{9D8B030D-6E8A-4147-A177-3AD203B41FA5}">
                      <a16:colId xmlns:a16="http://schemas.microsoft.com/office/drawing/2014/main" val="1136644251"/>
                    </a:ext>
                  </a:extLst>
                </a:gridCol>
              </a:tblGrid>
              <a:tr h="617885">
                <a:tc>
                  <a:txBody>
                    <a:bodyPr/>
                    <a:lstStyle/>
                    <a:p>
                      <a:pPr algn="ctr" rtl="0"/>
                      <a:endParaRPr lang="sk-SK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sk-SK" sz="1600" b="0" noProof="0" dirty="0">
                          <a:solidFill>
                            <a:schemeClr val="bg1"/>
                          </a:solidFill>
                          <a:latin typeface="+mj-lt"/>
                        </a:rPr>
                        <a:t>xxx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sk-SK" sz="1600" b="0" noProof="0" dirty="0">
                          <a:solidFill>
                            <a:schemeClr val="bg1"/>
                          </a:solidFill>
                          <a:latin typeface="+mj-lt"/>
                        </a:rPr>
                        <a:t>xxx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sk-SK" sz="1600" b="0" noProof="0" dirty="0">
                          <a:solidFill>
                            <a:schemeClr val="bg1"/>
                          </a:solidFill>
                          <a:latin typeface="+mj-lt"/>
                        </a:rPr>
                        <a:t>xxx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sk-SK" sz="1600" b="0" noProof="0" dirty="0">
                          <a:solidFill>
                            <a:schemeClr val="bg1"/>
                          </a:solidFill>
                          <a:latin typeface="+mj-lt"/>
                        </a:rPr>
                        <a:t>xxx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sk-SK" sz="1600" b="0" noProof="0" dirty="0">
                          <a:solidFill>
                            <a:schemeClr val="bg1"/>
                          </a:solidFill>
                          <a:latin typeface="+mj-lt"/>
                        </a:rPr>
                        <a:t>xxx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sk-SK" sz="1600" b="0" noProof="0" dirty="0">
                          <a:solidFill>
                            <a:schemeClr val="bg1"/>
                          </a:solidFill>
                          <a:latin typeface="+mj-lt"/>
                        </a:rPr>
                        <a:t>xxx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726924">
                <a:tc>
                  <a:txBody>
                    <a:bodyPr/>
                    <a:lstStyle/>
                    <a:p>
                      <a:pPr algn="ctr" rtl="0"/>
                      <a:r>
                        <a:rPr lang="sk-SK" sz="1600" b="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sk-SK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sk-SK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xxx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sk-SK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sk-SK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xxx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sk-SK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xxx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sk-SK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xxx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3495943"/>
                  </a:ext>
                </a:extLst>
              </a:tr>
              <a:tr h="726924">
                <a:tc>
                  <a:txBody>
                    <a:bodyPr/>
                    <a:lstStyle/>
                    <a:p>
                      <a:pPr algn="ctr" rtl="0"/>
                      <a:r>
                        <a:rPr lang="sk-SK" sz="1600" b="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sk-SK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xxx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sk-SK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xxx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sk-SK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xxx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sk-SK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xxx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sk-SK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xxx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sk-SK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xxx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132828"/>
                  </a:ext>
                </a:extLst>
              </a:tr>
              <a:tr h="726924">
                <a:tc>
                  <a:txBody>
                    <a:bodyPr/>
                    <a:lstStyle/>
                    <a:p>
                      <a:pPr algn="ctr" rtl="0"/>
                      <a:r>
                        <a:rPr lang="sk-SK" sz="1600" b="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sk-SK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xxx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sk-SK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xxx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sk-SK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xxx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sk-SK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xxx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sk-SK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xxx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sk-SK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xxx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4300830"/>
                  </a:ext>
                </a:extLst>
              </a:tr>
              <a:tr h="726924">
                <a:tc>
                  <a:txBody>
                    <a:bodyPr/>
                    <a:lstStyle/>
                    <a:p>
                      <a:pPr algn="ctr" rtl="0"/>
                      <a:r>
                        <a:rPr lang="sk-SK" sz="1600" b="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sk-SK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xxx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sk-SK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xxx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sk-SK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xxx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sk-SK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xxx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sk-SK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xxx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sk-SK" sz="1600" noProof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Xxx</a:t>
                      </a:r>
                      <a:endParaRPr lang="sk-SK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7728417"/>
                  </a:ext>
                </a:extLst>
              </a:tr>
              <a:tr h="726924">
                <a:tc>
                  <a:txBody>
                    <a:bodyPr/>
                    <a:lstStyle/>
                    <a:p>
                      <a:pPr algn="ctr" rtl="0"/>
                      <a:r>
                        <a:rPr lang="sk-SK" sz="1600" b="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sk-SK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xxx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sk-SK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xxx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sk-SK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xxx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sk-SK" sz="1600" noProof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xxxx</a:t>
                      </a:r>
                      <a:endParaRPr lang="sk-SK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sk-SK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xxx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sk-SK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xxx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7078208"/>
                  </a:ext>
                </a:extLst>
              </a:tr>
            </a:tbl>
          </a:graphicData>
        </a:graphic>
      </p:graphicFrame>
      <p:sp>
        <p:nvSpPr>
          <p:cNvPr id="6" name="Zástupný symbol čísla snímky 5">
            <a:extLst>
              <a:ext uri="{FF2B5EF4-FFF2-40B4-BE49-F238E27FC236}">
                <a16:creationId xmlns:a16="http://schemas.microsoft.com/office/drawing/2014/main" id="{4B379698-AB4C-493D-BF95-F5781FDF2AC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sk-SK" smtClean="0"/>
              <a:pPr rtl="0"/>
              <a:t>9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75421478"/>
      </p:ext>
    </p:extLst>
  </p:cSld>
  <p:clrMapOvr>
    <a:masterClrMapping/>
  </p:clrMapOvr>
</p:sld>
</file>

<file path=ppt/theme/theme1.xml><?xml version="1.0" encoding="utf-8"?>
<a:theme xmlns:a="http://schemas.openxmlformats.org/drawingml/2006/main" name="On-line strojár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6654_TF16411250.potx" id="{2668F61C-D831-4347-B7BF-6FC2351294F2}" vid="{0C03AB58-257D-4F10-9DEB-E97EA329BCC0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2218FC-8412-44B9-9E82-D51F1F531141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www.w3.org/XML/1998/namespace"/>
    <ds:schemaRef ds:uri="fb0879af-3eba-417a-a55a-ffe6dcd6ca77"/>
    <ds:schemaRef ds:uri="http://purl.org/dc/elements/1.1/"/>
    <ds:schemaRef ds:uri="6dc4bcd6-49db-4c07-9060-8acfc67cef9f"/>
    <ds:schemaRef ds:uri="http://schemas.openxmlformats.org/package/2006/metadata/core-properties"/>
    <ds:schemaRef ds:uri="http://schemas.microsoft.com/sharepoint/v3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64A4C9D-F801-4923-BC6D-E0006F512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Svetlá firemná prezentácia</Template>
  <TotalTime>0</TotalTime>
  <Words>153</Words>
  <Application>Microsoft Office PowerPoint</Application>
  <PresentationFormat>Širokouhlá</PresentationFormat>
  <Paragraphs>110</Paragraphs>
  <Slides>11</Slides>
  <Notes>10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7" baseType="lpstr">
      <vt:lpstr>Arial</vt:lpstr>
      <vt:lpstr>Calibri</vt:lpstr>
      <vt:lpstr>Candara</vt:lpstr>
      <vt:lpstr>Corbel</vt:lpstr>
      <vt:lpstr>Times New Roman</vt:lpstr>
      <vt:lpstr>On-line strojár</vt:lpstr>
      <vt:lpstr>Presentation title </vt:lpstr>
      <vt:lpstr>xxxxx</vt:lpstr>
      <vt:lpstr>xxxxxx</vt:lpstr>
      <vt:lpstr>Section – option 1</vt:lpstr>
      <vt:lpstr>Comparison</vt:lpstr>
      <vt:lpstr>Section – option 2</vt:lpstr>
      <vt:lpstr>Charts - options</vt:lpstr>
      <vt:lpstr>Prezentácia programu PowerPoint</vt:lpstr>
      <vt:lpstr>Table</vt:lpstr>
      <vt:lpstr>Large image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2020-06-10T13:16:09Z</dcterms:created>
  <dcterms:modified xsi:type="dcterms:W3CDTF">2022-03-31T10:50:26Z</dcterms:modified>
</cp:coreProperties>
</file>