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8" r:id="rId4"/>
  </p:sldMasterIdLst>
  <p:sldIdLst>
    <p:sldId id="257" r:id="rId5"/>
  </p:sldIdLst>
  <p:sldSz cx="21383625" cy="30275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5">
          <p15:clr>
            <a:srgbClr val="A4A3A4"/>
          </p15:clr>
        </p15:guide>
        <p15:guide id="2" pos="673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B6B6B6"/>
    <a:srgbClr val="999999"/>
    <a:srgbClr val="991915"/>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1DE0C3-1072-4F7D-8A80-0E19E5D0A48B}" v="2" dt="2021-03-09T07:39:40.5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41" autoAdjust="0"/>
    <p:restoredTop sz="94660"/>
  </p:normalViewPr>
  <p:slideViewPr>
    <p:cSldViewPr snapToGrid="0">
      <p:cViewPr varScale="1">
        <p:scale>
          <a:sx n="25" d="100"/>
          <a:sy n="25" d="100"/>
        </p:scale>
        <p:origin x="3672" y="102"/>
      </p:cViewPr>
      <p:guideLst>
        <p:guide orient="horz" pos="9535"/>
        <p:guide pos="67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77634" y="10536481"/>
            <a:ext cx="16228357" cy="7266051"/>
          </a:xfrm>
          <a:solidFill>
            <a:srgbClr val="FFFFFF"/>
          </a:solidFill>
          <a:ln w="38100">
            <a:solidFill>
              <a:srgbClr val="404040"/>
            </a:solidFill>
          </a:ln>
        </p:spPr>
        <p:txBody>
          <a:bodyPr lIns="274320" rIns="274320" anchor="ctr" anchorCtr="1">
            <a:normAutofit/>
          </a:bodyPr>
          <a:lstStyle>
            <a:lvl1pPr algn="ctr">
              <a:defRPr sz="8185">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4727120" y="19214669"/>
            <a:ext cx="11929390" cy="5473615"/>
          </a:xfrm>
          <a:noFill/>
        </p:spPr>
        <p:txBody>
          <a:bodyPr>
            <a:normAutofit/>
          </a:bodyPr>
          <a:lstStyle>
            <a:lvl1pPr marL="0" indent="0" algn="ctr">
              <a:buNone/>
              <a:defRPr sz="4443">
                <a:solidFill>
                  <a:schemeClr val="tx1">
                    <a:lumMod val="75000"/>
                    <a:lumOff val="25000"/>
                  </a:schemeClr>
                </a:solidFill>
              </a:defRPr>
            </a:lvl1pPr>
            <a:lvl2pPr marL="1069162" indent="0" algn="ctr">
              <a:buNone/>
              <a:defRPr sz="4443"/>
            </a:lvl2pPr>
            <a:lvl3pPr marL="2138324" indent="0" algn="ctr">
              <a:buNone/>
              <a:defRPr sz="4209"/>
            </a:lvl3pPr>
            <a:lvl4pPr marL="3207487" indent="0" algn="ctr">
              <a:buNone/>
              <a:defRPr sz="3742"/>
            </a:lvl4pPr>
            <a:lvl5pPr marL="4276649" indent="0" algn="ctr">
              <a:buNone/>
              <a:defRPr sz="3742"/>
            </a:lvl5pPr>
            <a:lvl6pPr marL="5345811" indent="0" algn="ctr">
              <a:buNone/>
              <a:defRPr sz="3742"/>
            </a:lvl6pPr>
            <a:lvl7pPr marL="6414973" indent="0" algn="ctr">
              <a:buNone/>
              <a:defRPr sz="3742"/>
            </a:lvl7pPr>
            <a:lvl8pPr marL="7484135" indent="0" algn="ctr">
              <a:buNone/>
              <a:defRPr sz="3742"/>
            </a:lvl8pPr>
            <a:lvl9pPr marL="8553298" indent="0" algn="ctr">
              <a:buNone/>
              <a:defRPr sz="3742"/>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4428BA8D-34E1-49BE-9A9F-AE7D9A0713E4}" type="datetimeFigureOut">
              <a:rPr lang="cs-CZ" smtClean="0"/>
              <a:t>10.03.2021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D8FF9BD6-AF90-459F-BD07-78BD54135058}" type="slidenum">
              <a:rPr lang="cs-CZ" smtClean="0"/>
              <a:t>‹#›</a:t>
            </a:fld>
            <a:endParaRPr lang="cs-CZ"/>
          </a:p>
        </p:txBody>
      </p:sp>
    </p:spTree>
    <p:extLst>
      <p:ext uri="{BB962C8B-B14F-4D97-AF65-F5344CB8AC3E}">
        <p14:creationId xmlns:p14="http://schemas.microsoft.com/office/powerpoint/2010/main" val="3871099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428BA8D-34E1-49BE-9A9F-AE7D9A0713E4}" type="datetimeFigureOut">
              <a:rPr lang="cs-CZ" smtClean="0"/>
              <a:t>10.03.2021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8FF9BD6-AF90-459F-BD07-78BD54135058}" type="slidenum">
              <a:rPr lang="cs-CZ" smtClean="0"/>
              <a:t>‹#›</a:t>
            </a:fld>
            <a:endParaRPr lang="cs-CZ"/>
          </a:p>
        </p:txBody>
      </p:sp>
    </p:spTree>
    <p:extLst>
      <p:ext uri="{BB962C8B-B14F-4D97-AF65-F5344CB8AC3E}">
        <p14:creationId xmlns:p14="http://schemas.microsoft.com/office/powerpoint/2010/main" val="1764073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176747" y="4137613"/>
            <a:ext cx="2464743" cy="2199998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3755806" y="4137613"/>
            <a:ext cx="11028969" cy="2199998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428BA8D-34E1-49BE-9A9F-AE7D9A0713E4}" type="datetimeFigureOut">
              <a:rPr lang="cs-CZ" smtClean="0"/>
              <a:t>10.03.2021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8FF9BD6-AF90-459F-BD07-78BD54135058}" type="slidenum">
              <a:rPr lang="cs-CZ" smtClean="0"/>
              <a:t>‹#›</a:t>
            </a:fld>
            <a:endParaRPr lang="cs-CZ"/>
          </a:p>
        </p:txBody>
      </p:sp>
    </p:spTree>
    <p:extLst>
      <p:ext uri="{BB962C8B-B14F-4D97-AF65-F5344CB8AC3E}">
        <p14:creationId xmlns:p14="http://schemas.microsoft.com/office/powerpoint/2010/main" val="3322017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428BA8D-34E1-49BE-9A9F-AE7D9A0713E4}" type="datetimeFigureOut">
              <a:rPr lang="cs-CZ" smtClean="0"/>
              <a:t>10.03.2021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D8FF9BD6-AF90-459F-BD07-78BD54135058}" type="slidenum">
              <a:rPr lang="cs-CZ" smtClean="0"/>
              <a:t>‹#›</a:t>
            </a:fld>
            <a:endParaRPr lang="cs-CZ"/>
          </a:p>
        </p:txBody>
      </p:sp>
    </p:spTree>
    <p:extLst>
      <p:ext uri="{BB962C8B-B14F-4D97-AF65-F5344CB8AC3E}">
        <p14:creationId xmlns:p14="http://schemas.microsoft.com/office/powerpoint/2010/main" val="1776097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2587419" y="10536481"/>
            <a:ext cx="16230171" cy="7266051"/>
          </a:xfrm>
          <a:solidFill>
            <a:srgbClr val="FFFFFF"/>
          </a:solidFill>
          <a:ln w="38100">
            <a:solidFill>
              <a:srgbClr val="404040"/>
            </a:solidFill>
          </a:ln>
        </p:spPr>
        <p:txBody>
          <a:bodyPr lIns="274320" rIns="274320" anchor="ctr" anchorCtr="1">
            <a:normAutofit/>
          </a:bodyPr>
          <a:lstStyle>
            <a:lvl1pPr>
              <a:defRPr sz="8185">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4727120" y="19214320"/>
            <a:ext cx="11929390" cy="5584810"/>
          </a:xfrm>
        </p:spPr>
        <p:txBody>
          <a:bodyPr anchor="t" anchorCtr="1">
            <a:normAutofit/>
          </a:bodyPr>
          <a:lstStyle>
            <a:lvl1pPr marL="0" indent="0">
              <a:buNone/>
              <a:defRPr sz="4443">
                <a:solidFill>
                  <a:schemeClr val="tx1"/>
                </a:solidFill>
              </a:defRPr>
            </a:lvl1pPr>
            <a:lvl2pPr marL="1069162" indent="0">
              <a:buNone/>
              <a:defRPr sz="4443">
                <a:solidFill>
                  <a:schemeClr val="tx1">
                    <a:tint val="75000"/>
                  </a:schemeClr>
                </a:solidFill>
              </a:defRPr>
            </a:lvl2pPr>
            <a:lvl3pPr marL="2138324" indent="0">
              <a:buNone/>
              <a:defRPr sz="4209">
                <a:solidFill>
                  <a:schemeClr val="tx1">
                    <a:tint val="75000"/>
                  </a:schemeClr>
                </a:solidFill>
              </a:defRPr>
            </a:lvl3pPr>
            <a:lvl4pPr marL="3207487" indent="0">
              <a:buNone/>
              <a:defRPr sz="3742">
                <a:solidFill>
                  <a:schemeClr val="tx1">
                    <a:tint val="75000"/>
                  </a:schemeClr>
                </a:solidFill>
              </a:defRPr>
            </a:lvl4pPr>
            <a:lvl5pPr marL="4276649" indent="0">
              <a:buNone/>
              <a:defRPr sz="3742">
                <a:solidFill>
                  <a:schemeClr val="tx1">
                    <a:tint val="75000"/>
                  </a:schemeClr>
                </a:solidFill>
              </a:defRPr>
            </a:lvl5pPr>
            <a:lvl6pPr marL="5345811" indent="0">
              <a:buNone/>
              <a:defRPr sz="3742">
                <a:solidFill>
                  <a:schemeClr val="tx1">
                    <a:tint val="75000"/>
                  </a:schemeClr>
                </a:solidFill>
              </a:defRPr>
            </a:lvl6pPr>
            <a:lvl7pPr marL="6414973" indent="0">
              <a:buNone/>
              <a:defRPr sz="3742">
                <a:solidFill>
                  <a:schemeClr val="tx1">
                    <a:tint val="75000"/>
                  </a:schemeClr>
                </a:solidFill>
              </a:defRPr>
            </a:lvl7pPr>
            <a:lvl8pPr marL="7484135" indent="0">
              <a:buNone/>
              <a:defRPr sz="3742">
                <a:solidFill>
                  <a:schemeClr val="tx1">
                    <a:tint val="75000"/>
                  </a:schemeClr>
                </a:solidFill>
              </a:defRPr>
            </a:lvl8pPr>
            <a:lvl9pPr marL="8553298" indent="0">
              <a:buNone/>
              <a:defRPr sz="3742">
                <a:solidFill>
                  <a:schemeClr val="tx1">
                    <a:tint val="75000"/>
                  </a:schemeClr>
                </a:solidFill>
              </a:defRPr>
            </a:lvl9pPr>
          </a:lstStyle>
          <a:p>
            <a:pPr lvl="0"/>
            <a:r>
              <a:rPr lang="cs-CZ"/>
              <a:t>Po kliknutí můžete upravovat styly textu v předloze.</a:t>
            </a:r>
          </a:p>
        </p:txBody>
      </p:sp>
      <p:sp>
        <p:nvSpPr>
          <p:cNvPr id="7" name="Date Placeholder 6"/>
          <p:cNvSpPr>
            <a:spLocks noGrp="1"/>
          </p:cNvSpPr>
          <p:nvPr>
            <p:ph type="dt" sz="half" idx="10"/>
          </p:nvPr>
        </p:nvSpPr>
        <p:spPr/>
        <p:txBody>
          <a:bodyPr/>
          <a:lstStyle/>
          <a:p>
            <a:fld id="{4428BA8D-34E1-49BE-9A9F-AE7D9A0713E4}" type="datetimeFigureOut">
              <a:rPr lang="cs-CZ" smtClean="0"/>
              <a:t>10.03.2021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D8FF9BD6-AF90-459F-BD07-78BD54135058}" type="slidenum">
              <a:rPr lang="cs-CZ" smtClean="0"/>
              <a:t>‹#›</a:t>
            </a:fld>
            <a:endParaRPr lang="cs-CZ"/>
          </a:p>
        </p:txBody>
      </p:sp>
    </p:spTree>
    <p:extLst>
      <p:ext uri="{BB962C8B-B14F-4D97-AF65-F5344CB8AC3E}">
        <p14:creationId xmlns:p14="http://schemas.microsoft.com/office/powerpoint/2010/main" val="356470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77633" y="11645865"/>
            <a:ext cx="7689179" cy="1369395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11116812" y="11645865"/>
            <a:ext cx="7695009" cy="1369395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4428BA8D-34E1-49BE-9A9F-AE7D9A0713E4}" type="datetimeFigureOut">
              <a:rPr lang="cs-CZ" smtClean="0"/>
              <a:t>10.03.2021</a:t>
            </a:fld>
            <a:endParaRPr lang="cs-CZ"/>
          </a:p>
        </p:txBody>
      </p:sp>
      <p:sp>
        <p:nvSpPr>
          <p:cNvPr id="9" name="Footer Placeholder 8"/>
          <p:cNvSpPr>
            <a:spLocks noGrp="1"/>
          </p:cNvSpPr>
          <p:nvPr>
            <p:ph type="ftr" sz="quarter" idx="11"/>
          </p:nvPr>
        </p:nvSpPr>
        <p:spPr/>
        <p:txBody>
          <a:bodyPr/>
          <a:lstStyle/>
          <a:p>
            <a:endParaRPr lang="cs-CZ"/>
          </a:p>
        </p:txBody>
      </p:sp>
      <p:sp>
        <p:nvSpPr>
          <p:cNvPr id="10" name="Slide Number Placeholder 9"/>
          <p:cNvSpPr>
            <a:spLocks noGrp="1"/>
          </p:cNvSpPr>
          <p:nvPr>
            <p:ph type="sldNum" sz="quarter" idx="12"/>
          </p:nvPr>
        </p:nvSpPr>
        <p:spPr/>
        <p:txBody>
          <a:bodyPr/>
          <a:lstStyle/>
          <a:p>
            <a:fld id="{D8FF9BD6-AF90-459F-BD07-78BD54135058}" type="slidenum">
              <a:rPr lang="cs-CZ" smtClean="0"/>
              <a:t>‹#›</a:t>
            </a:fld>
            <a:endParaRPr lang="cs-CZ"/>
          </a:p>
        </p:txBody>
      </p:sp>
    </p:spTree>
    <p:extLst>
      <p:ext uri="{BB962C8B-B14F-4D97-AF65-F5344CB8AC3E}">
        <p14:creationId xmlns:p14="http://schemas.microsoft.com/office/powerpoint/2010/main" val="1377962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77632" y="10212849"/>
            <a:ext cx="7689181" cy="3108251"/>
          </a:xfrm>
        </p:spPr>
        <p:txBody>
          <a:bodyPr anchor="b" anchorCtr="1">
            <a:normAutofit/>
          </a:bodyPr>
          <a:lstStyle>
            <a:lvl1pPr marL="0" indent="0" algn="ctr">
              <a:buNone/>
              <a:defRPr sz="4443" b="0" cap="all" spc="234" baseline="0">
                <a:solidFill>
                  <a:schemeClr val="tx2"/>
                </a:solidFill>
              </a:defRPr>
            </a:lvl1pPr>
            <a:lvl2pPr marL="1069162" indent="0">
              <a:buNone/>
              <a:defRPr sz="4443"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cs-CZ"/>
              <a:t>Po kliknutí můžete upravovat styly textu v předloze.</a:t>
            </a:r>
          </a:p>
        </p:txBody>
      </p:sp>
      <p:sp>
        <p:nvSpPr>
          <p:cNvPr id="4" name="Content Placeholder 3"/>
          <p:cNvSpPr>
            <a:spLocks noGrp="1"/>
          </p:cNvSpPr>
          <p:nvPr>
            <p:ph sz="half" idx="2"/>
          </p:nvPr>
        </p:nvSpPr>
        <p:spPr>
          <a:xfrm>
            <a:off x="2577632" y="13876139"/>
            <a:ext cx="7689181" cy="11463684"/>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11116812" y="13876139"/>
            <a:ext cx="7695009" cy="11463684"/>
          </a:xfrm>
        </p:spPr>
        <p:txBody>
          <a:bodyPr/>
          <a:lstStyle>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11116812" y="10212849"/>
            <a:ext cx="7695009" cy="3108251"/>
          </a:xfrm>
        </p:spPr>
        <p:txBody>
          <a:bodyPr anchor="b" anchorCtr="1">
            <a:normAutofit/>
          </a:bodyPr>
          <a:lstStyle>
            <a:lvl1pPr marL="0" indent="0" algn="ctr">
              <a:buNone/>
              <a:defRPr sz="4443" b="0" cap="all" spc="234" baseline="0">
                <a:solidFill>
                  <a:schemeClr val="tx2"/>
                </a:solidFill>
              </a:defRPr>
            </a:lvl1pPr>
            <a:lvl2pPr marL="1069162" indent="0">
              <a:buNone/>
              <a:defRPr sz="4443"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cs-CZ"/>
              <a:t>Po kliknutí můžete upravovat styly textu v předloze.</a:t>
            </a:r>
          </a:p>
        </p:txBody>
      </p:sp>
      <p:sp>
        <p:nvSpPr>
          <p:cNvPr id="7" name="Date Placeholder 6"/>
          <p:cNvSpPr>
            <a:spLocks noGrp="1"/>
          </p:cNvSpPr>
          <p:nvPr>
            <p:ph type="dt" sz="half" idx="10"/>
          </p:nvPr>
        </p:nvSpPr>
        <p:spPr/>
        <p:txBody>
          <a:bodyPr/>
          <a:lstStyle/>
          <a:p>
            <a:fld id="{4428BA8D-34E1-49BE-9A9F-AE7D9A0713E4}" type="datetimeFigureOut">
              <a:rPr lang="cs-CZ" smtClean="0"/>
              <a:t>10.03.2021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D8FF9BD6-AF90-459F-BD07-78BD54135058}" type="slidenum">
              <a:rPr lang="cs-CZ" smtClean="0"/>
              <a:t>‹#›</a:t>
            </a:fld>
            <a:endParaRPr lang="cs-CZ"/>
          </a:p>
        </p:txBody>
      </p:sp>
      <p:sp>
        <p:nvSpPr>
          <p:cNvPr id="10" name="Title 9"/>
          <p:cNvSpPr>
            <a:spLocks noGrp="1"/>
          </p:cNvSpPr>
          <p:nvPr>
            <p:ph type="title"/>
          </p:nvPr>
        </p:nvSpPr>
        <p:spPr/>
        <p:txBody>
          <a:bodyPr/>
          <a:lstStyle/>
          <a:p>
            <a:r>
              <a:rPr lang="cs-CZ"/>
              <a:t>Kliknutím lze upravit styl.</a:t>
            </a:r>
            <a:endParaRPr lang="en-US" dirty="0"/>
          </a:p>
        </p:txBody>
      </p:sp>
    </p:spTree>
    <p:extLst>
      <p:ext uri="{BB962C8B-B14F-4D97-AF65-F5344CB8AC3E}">
        <p14:creationId xmlns:p14="http://schemas.microsoft.com/office/powerpoint/2010/main" val="2771826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428BA8D-34E1-49BE-9A9F-AE7D9A0713E4}" type="datetimeFigureOut">
              <a:rPr lang="cs-CZ" smtClean="0"/>
              <a:t>10.03.2021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D8FF9BD6-AF90-459F-BD07-78BD54135058}" type="slidenum">
              <a:rPr lang="cs-CZ" smtClean="0"/>
              <a:t>‹#›</a:t>
            </a:fld>
            <a:endParaRPr lang="cs-CZ"/>
          </a:p>
        </p:txBody>
      </p:sp>
    </p:spTree>
    <p:extLst>
      <p:ext uri="{BB962C8B-B14F-4D97-AF65-F5344CB8AC3E}">
        <p14:creationId xmlns:p14="http://schemas.microsoft.com/office/powerpoint/2010/main" val="1281276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28BA8D-34E1-49BE-9A9F-AE7D9A0713E4}" type="datetimeFigureOut">
              <a:rPr lang="cs-CZ" smtClean="0"/>
              <a:t>10.03.2021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D8FF9BD6-AF90-459F-BD07-78BD54135058}" type="slidenum">
              <a:rPr lang="cs-CZ" smtClean="0"/>
              <a:t>‹#›</a:t>
            </a:fld>
            <a:endParaRPr lang="cs-CZ"/>
          </a:p>
        </p:txBody>
      </p:sp>
    </p:spTree>
    <p:extLst>
      <p:ext uri="{BB962C8B-B14F-4D97-AF65-F5344CB8AC3E}">
        <p14:creationId xmlns:p14="http://schemas.microsoft.com/office/powerpoint/2010/main" val="4290647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10691812" y="0"/>
            <a:ext cx="10691813" cy="302752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498311" y="9905572"/>
            <a:ext cx="7695191" cy="5039234"/>
          </a:xfrm>
          <a:solidFill>
            <a:srgbClr val="FFFFFF"/>
          </a:solidFill>
          <a:ln>
            <a:solidFill>
              <a:srgbClr val="404040"/>
            </a:solidFill>
          </a:ln>
        </p:spPr>
        <p:txBody>
          <a:bodyPr anchor="ctr" anchorCtr="1">
            <a:normAutofit/>
          </a:bodyPr>
          <a:lstStyle>
            <a:lvl1pPr>
              <a:defRPr sz="4911">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11814453" y="3552292"/>
            <a:ext cx="8446532" cy="23170630"/>
          </a:xfrm>
        </p:spPr>
        <p:txBody>
          <a:bodyPr>
            <a:normAutofit/>
          </a:bodyPr>
          <a:lstStyle>
            <a:lvl1pPr>
              <a:defRPr sz="4443">
                <a:solidFill>
                  <a:schemeClr val="tx1"/>
                </a:solidFill>
              </a:defRPr>
            </a:lvl1pPr>
            <a:lvl2pPr>
              <a:defRPr sz="3742">
                <a:solidFill>
                  <a:schemeClr val="tx1"/>
                </a:solidFill>
              </a:defRPr>
            </a:lvl2pPr>
            <a:lvl3pPr>
              <a:defRPr sz="3742">
                <a:solidFill>
                  <a:schemeClr val="tx1"/>
                </a:solidFill>
              </a:defRPr>
            </a:lvl3pPr>
            <a:lvl4pPr>
              <a:defRPr sz="3742">
                <a:solidFill>
                  <a:schemeClr val="tx1"/>
                </a:solidFill>
              </a:defRPr>
            </a:lvl4pPr>
            <a:lvl5pPr>
              <a:defRPr sz="3742">
                <a:solidFill>
                  <a:schemeClr val="tx1"/>
                </a:solidFill>
              </a:defRPr>
            </a:lvl5pPr>
            <a:lvl6pPr>
              <a:defRPr sz="3742"/>
            </a:lvl6pPr>
            <a:lvl7pPr>
              <a:defRPr sz="3742"/>
            </a:lvl7pPr>
            <a:lvl8pPr>
              <a:defRPr sz="3742"/>
            </a:lvl8pPr>
            <a:lvl9pPr>
              <a:defRPr sz="3742"/>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018080" y="15671409"/>
            <a:ext cx="6655653" cy="9685755"/>
          </a:xfrm>
        </p:spPr>
        <p:txBody>
          <a:bodyPr anchor="t" anchorCtr="1">
            <a:normAutofit/>
          </a:bodyPr>
          <a:lstStyle>
            <a:lvl1pPr marL="0" indent="0" algn="ctr">
              <a:buNone/>
              <a:defRPr sz="3508">
                <a:solidFill>
                  <a:schemeClr val="tx1">
                    <a:lumMod val="85000"/>
                    <a:lumOff val="15000"/>
                  </a:schemeClr>
                </a:solidFill>
              </a:defRPr>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cs-CZ"/>
              <a:t>Po kliknutí můžete upravovat styly textu v předloze.</a:t>
            </a:r>
          </a:p>
        </p:txBody>
      </p:sp>
      <p:sp>
        <p:nvSpPr>
          <p:cNvPr id="9" name="Date Placeholder 8"/>
          <p:cNvSpPr>
            <a:spLocks noGrp="1"/>
          </p:cNvSpPr>
          <p:nvPr>
            <p:ph type="dt" sz="half" idx="10"/>
          </p:nvPr>
        </p:nvSpPr>
        <p:spPr/>
        <p:txBody>
          <a:bodyPr/>
          <a:lstStyle/>
          <a:p>
            <a:fld id="{4428BA8D-34E1-49BE-9A9F-AE7D9A0713E4}" type="datetimeFigureOut">
              <a:rPr lang="cs-CZ" smtClean="0"/>
              <a:t>10.03.2021</a:t>
            </a:fld>
            <a:endParaRPr lang="cs-CZ"/>
          </a:p>
        </p:txBody>
      </p:sp>
      <p:sp>
        <p:nvSpPr>
          <p:cNvPr id="10" name="Footer Placeholder 9"/>
          <p:cNvSpPr>
            <a:spLocks noGrp="1"/>
          </p:cNvSpPr>
          <p:nvPr>
            <p:ph type="ftr" sz="quarter" idx="11"/>
          </p:nvPr>
        </p:nvSpPr>
        <p:spPr>
          <a:xfrm>
            <a:off x="1498311" y="27530260"/>
            <a:ext cx="8901420" cy="1412843"/>
          </a:xfrm>
        </p:spPr>
        <p:txBody>
          <a:bodyPr>
            <a:normAutofit/>
          </a:bodyPr>
          <a:lstStyle>
            <a:lvl1pPr>
              <a:defRPr>
                <a:solidFill>
                  <a:schemeClr val="tx1">
                    <a:alpha val="70000"/>
                  </a:schemeClr>
                </a:solidFill>
              </a:defRPr>
            </a:lvl1pPr>
          </a:lstStyle>
          <a:p>
            <a:endParaRPr lang="cs-CZ"/>
          </a:p>
        </p:txBody>
      </p:sp>
      <p:sp>
        <p:nvSpPr>
          <p:cNvPr id="11" name="Slide Number Placeholder 10"/>
          <p:cNvSpPr>
            <a:spLocks noGrp="1"/>
          </p:cNvSpPr>
          <p:nvPr>
            <p:ph type="sldNum" sz="quarter" idx="12"/>
          </p:nvPr>
        </p:nvSpPr>
        <p:spPr/>
        <p:txBody>
          <a:bodyPr/>
          <a:lstStyle/>
          <a:p>
            <a:fld id="{D8FF9BD6-AF90-459F-BD07-78BD54135058}" type="slidenum">
              <a:rPr lang="cs-CZ" smtClean="0"/>
              <a:t>‹#›</a:t>
            </a:fld>
            <a:endParaRPr lang="cs-CZ"/>
          </a:p>
        </p:txBody>
      </p:sp>
    </p:spTree>
    <p:extLst>
      <p:ext uri="{BB962C8B-B14F-4D97-AF65-F5344CB8AC3E}">
        <p14:creationId xmlns:p14="http://schemas.microsoft.com/office/powerpoint/2010/main" val="3190055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96854" y="9905566"/>
            <a:ext cx="7698105" cy="5045869"/>
          </a:xfrm>
          <a:solidFill>
            <a:srgbClr val="FFFFFF"/>
          </a:solidFill>
          <a:ln>
            <a:solidFill>
              <a:srgbClr val="262626"/>
            </a:solidFill>
          </a:ln>
        </p:spPr>
        <p:txBody>
          <a:bodyPr anchor="ctr" anchorCtr="1">
            <a:noAutofit/>
          </a:bodyPr>
          <a:lstStyle>
            <a:lvl1pPr>
              <a:defRPr sz="4911">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10691813" y="0"/>
            <a:ext cx="10702507" cy="30275213"/>
          </a:xfrm>
          <a:solidFill>
            <a:schemeClr val="bg1"/>
          </a:solidFill>
        </p:spPr>
        <p:txBody>
          <a:bodyPr anchor="t"/>
          <a:lstStyle>
            <a:lvl1pPr marL="0" indent="0">
              <a:buNone/>
              <a:defRPr sz="7483">
                <a:solidFill>
                  <a:schemeClr val="tx1"/>
                </a:solidFill>
              </a:defRPr>
            </a:lvl1pPr>
            <a:lvl2pPr marL="1069162" indent="0">
              <a:buNone/>
              <a:defRPr sz="6548"/>
            </a:lvl2pPr>
            <a:lvl3pPr marL="2138324" indent="0">
              <a:buNone/>
              <a:defRPr sz="5612"/>
            </a:lvl3pPr>
            <a:lvl4pPr marL="3207487" indent="0">
              <a:buNone/>
              <a:defRPr sz="4677"/>
            </a:lvl4pPr>
            <a:lvl5pPr marL="4276649" indent="0">
              <a:buNone/>
              <a:defRPr sz="4677"/>
            </a:lvl5pPr>
            <a:lvl6pPr marL="5345811" indent="0">
              <a:buNone/>
              <a:defRPr sz="4677"/>
            </a:lvl6pPr>
            <a:lvl7pPr marL="6414973" indent="0">
              <a:buNone/>
              <a:defRPr sz="4677"/>
            </a:lvl7pPr>
            <a:lvl8pPr marL="7484135" indent="0">
              <a:buNone/>
              <a:defRPr sz="4677"/>
            </a:lvl8pPr>
            <a:lvl9pPr marL="8553298" indent="0">
              <a:buNone/>
              <a:defRPr sz="4677"/>
            </a:lvl9pPr>
          </a:lstStyle>
          <a:p>
            <a:r>
              <a:rPr lang="cs-CZ"/>
              <a:t>Kliknutím na ikonu přidáte obrázek.</a:t>
            </a:r>
            <a:endParaRPr lang="en-US" dirty="0"/>
          </a:p>
        </p:txBody>
      </p:sp>
      <p:sp>
        <p:nvSpPr>
          <p:cNvPr id="4" name="Text Placeholder 3"/>
          <p:cNvSpPr>
            <a:spLocks noGrp="1"/>
          </p:cNvSpPr>
          <p:nvPr>
            <p:ph type="body" sz="half" idx="2"/>
          </p:nvPr>
        </p:nvSpPr>
        <p:spPr>
          <a:xfrm>
            <a:off x="2018080" y="15671416"/>
            <a:ext cx="6655653" cy="9685759"/>
          </a:xfrm>
        </p:spPr>
        <p:txBody>
          <a:bodyPr anchor="t" anchorCtr="1">
            <a:normAutofit/>
          </a:bodyPr>
          <a:lstStyle>
            <a:lvl1pPr marL="0" indent="0" algn="ctr">
              <a:buNone/>
              <a:defRPr sz="3508">
                <a:solidFill>
                  <a:schemeClr val="tx1">
                    <a:lumMod val="85000"/>
                    <a:lumOff val="15000"/>
                  </a:schemeClr>
                </a:solidFill>
              </a:defRPr>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cs-CZ"/>
              <a:t>Po kliknutí můžete upravovat styly textu v předloze.</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4428BA8D-34E1-49BE-9A9F-AE7D9A0713E4}" type="datetimeFigureOut">
              <a:rPr lang="cs-CZ" smtClean="0"/>
              <a:t>10.03.2021</a:t>
            </a:fld>
            <a:endParaRPr lang="cs-CZ"/>
          </a:p>
        </p:txBody>
      </p:sp>
      <p:sp>
        <p:nvSpPr>
          <p:cNvPr id="9" name="Footer Placeholder 8"/>
          <p:cNvSpPr>
            <a:spLocks noGrp="1"/>
          </p:cNvSpPr>
          <p:nvPr>
            <p:ph type="ftr" sz="quarter" idx="11"/>
          </p:nvPr>
        </p:nvSpPr>
        <p:spPr>
          <a:xfrm>
            <a:off x="1496854" y="27530260"/>
            <a:ext cx="8895588" cy="1412843"/>
          </a:xfrm>
        </p:spPr>
        <p:txBody>
          <a:bodyPr>
            <a:normAutofit/>
          </a:bodyPr>
          <a:lstStyle>
            <a:lvl1pPr>
              <a:defRPr>
                <a:solidFill>
                  <a:schemeClr val="tx1">
                    <a:alpha val="70000"/>
                  </a:schemeClr>
                </a:solidFill>
              </a:defRPr>
            </a:lvl1pPr>
          </a:lstStyle>
          <a:p>
            <a:endParaRPr lang="cs-CZ"/>
          </a:p>
        </p:txBody>
      </p:sp>
      <p:sp>
        <p:nvSpPr>
          <p:cNvPr id="10" name="Slide Number Placeholder 9"/>
          <p:cNvSpPr>
            <a:spLocks noGrp="1"/>
          </p:cNvSpPr>
          <p:nvPr>
            <p:ph type="sldNum" sz="quarter" idx="12"/>
          </p:nvPr>
        </p:nvSpPr>
        <p:spPr/>
        <p:txBody>
          <a:bodyPr/>
          <a:lstStyle/>
          <a:p>
            <a:fld id="{D8FF9BD6-AF90-459F-BD07-78BD54135058}" type="slidenum">
              <a:rPr lang="cs-CZ" smtClean="0"/>
              <a:t>‹#›</a:t>
            </a:fld>
            <a:endParaRPr lang="cs-CZ"/>
          </a:p>
        </p:txBody>
      </p:sp>
    </p:spTree>
    <p:extLst>
      <p:ext uri="{BB962C8B-B14F-4D97-AF65-F5344CB8AC3E}">
        <p14:creationId xmlns:p14="http://schemas.microsoft.com/office/powerpoint/2010/main" val="2906927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755805" y="4258713"/>
            <a:ext cx="13885687" cy="5247704"/>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3755805" y="11645872"/>
            <a:ext cx="13885687" cy="1369396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3982008" y="27541773"/>
            <a:ext cx="4829813" cy="1430184"/>
          </a:xfrm>
          <a:prstGeom prst="rect">
            <a:avLst/>
          </a:prstGeom>
        </p:spPr>
        <p:txBody>
          <a:bodyPr vert="horz" lIns="91440" tIns="45720" rIns="91440" bIns="45720" rtlCol="0" anchor="ctr"/>
          <a:lstStyle>
            <a:lvl1pPr algn="r">
              <a:defRPr sz="2339">
                <a:solidFill>
                  <a:schemeClr val="tx1">
                    <a:alpha val="70000"/>
                  </a:schemeClr>
                </a:solidFill>
              </a:defRPr>
            </a:lvl1pPr>
          </a:lstStyle>
          <a:p>
            <a:fld id="{4428BA8D-34E1-49BE-9A9F-AE7D9A0713E4}" type="datetimeFigureOut">
              <a:rPr lang="cs-CZ" smtClean="0"/>
              <a:t>10.03.2021</a:t>
            </a:fld>
            <a:endParaRPr lang="cs-CZ"/>
          </a:p>
        </p:txBody>
      </p:sp>
      <p:sp>
        <p:nvSpPr>
          <p:cNvPr id="5" name="Footer Placeholder 4"/>
          <p:cNvSpPr>
            <a:spLocks noGrp="1"/>
          </p:cNvSpPr>
          <p:nvPr>
            <p:ph type="ftr" sz="quarter" idx="3"/>
          </p:nvPr>
        </p:nvSpPr>
        <p:spPr>
          <a:xfrm>
            <a:off x="2577632" y="27530260"/>
            <a:ext cx="10655949" cy="1412843"/>
          </a:xfrm>
          <a:prstGeom prst="rect">
            <a:avLst/>
          </a:prstGeom>
        </p:spPr>
        <p:txBody>
          <a:bodyPr vert="horz" lIns="91440" tIns="45720" rIns="91440" bIns="45720" rtlCol="0" anchor="ctr"/>
          <a:lstStyle>
            <a:lvl1pPr algn="l">
              <a:defRPr sz="2339">
                <a:solidFill>
                  <a:schemeClr val="tx1">
                    <a:alpha val="70000"/>
                  </a:schemeClr>
                </a:solidFill>
              </a:defRPr>
            </a:lvl1pPr>
          </a:lstStyle>
          <a:p>
            <a:endParaRPr lang="cs-CZ"/>
          </a:p>
        </p:txBody>
      </p:sp>
      <p:sp>
        <p:nvSpPr>
          <p:cNvPr id="6" name="Slide Number Placeholder 5"/>
          <p:cNvSpPr>
            <a:spLocks noGrp="1"/>
          </p:cNvSpPr>
          <p:nvPr>
            <p:ph type="sldNum" sz="quarter" idx="4"/>
          </p:nvPr>
        </p:nvSpPr>
        <p:spPr>
          <a:xfrm>
            <a:off x="19269845" y="27449526"/>
            <a:ext cx="855345" cy="1614678"/>
          </a:xfrm>
          <a:prstGeom prst="ellipse">
            <a:avLst/>
          </a:prstGeom>
          <a:solidFill>
            <a:srgbClr val="1D1D1D">
              <a:alpha val="69804"/>
            </a:srgbClr>
          </a:solidFill>
        </p:spPr>
        <p:txBody>
          <a:bodyPr vert="horz" lIns="18288" tIns="45720" rIns="18288" bIns="45720" rtlCol="0" anchor="ctr">
            <a:noAutofit/>
          </a:bodyPr>
          <a:lstStyle>
            <a:lvl1pPr algn="ctr">
              <a:defRPr sz="2572" spc="0" baseline="0">
                <a:solidFill>
                  <a:srgbClr val="FFFFFF"/>
                </a:solidFill>
              </a:defRPr>
            </a:lvl1pPr>
          </a:lstStyle>
          <a:p>
            <a:fld id="{D8FF9BD6-AF90-459F-BD07-78BD54135058}" type="slidenum">
              <a:rPr lang="cs-CZ" smtClean="0"/>
              <a:t>‹#›</a:t>
            </a:fld>
            <a:endParaRPr lang="cs-CZ"/>
          </a:p>
        </p:txBody>
      </p:sp>
    </p:spTree>
    <p:extLst>
      <p:ext uri="{BB962C8B-B14F-4D97-AF65-F5344CB8AC3E}">
        <p14:creationId xmlns:p14="http://schemas.microsoft.com/office/powerpoint/2010/main" val="2078525468"/>
      </p:ext>
    </p:extLst>
  </p:cSld>
  <p:clrMap bg1="lt1" tx1="dk1" bg2="lt2" tx2="dk2" accent1="accent1" accent2="accent2" accent3="accent3" accent4="accent4" accent5="accent5" accent6="accent6" hlink="hlink" folHlink="folHlink"/>
  <p:sldLayoutIdLst>
    <p:sldLayoutId id="2147483959" r:id="rId1"/>
    <p:sldLayoutId id="2147483960" r:id="rId2"/>
    <p:sldLayoutId id="2147483961" r:id="rId3"/>
    <p:sldLayoutId id="2147483962" r:id="rId4"/>
    <p:sldLayoutId id="2147483963" r:id="rId5"/>
    <p:sldLayoutId id="2147483964" r:id="rId6"/>
    <p:sldLayoutId id="2147483965" r:id="rId7"/>
    <p:sldLayoutId id="2147483966" r:id="rId8"/>
    <p:sldLayoutId id="2147483967" r:id="rId9"/>
    <p:sldLayoutId id="2147483968" r:id="rId10"/>
    <p:sldLayoutId id="2147483969" r:id="rId11"/>
  </p:sldLayoutIdLst>
  <p:txStyles>
    <p:titleStyle>
      <a:lvl1pPr algn="ctr" defTabSz="2138324" rtl="0" eaLnBrk="1" latinLnBrk="0" hangingPunct="1">
        <a:lnSpc>
          <a:spcPct val="90000"/>
        </a:lnSpc>
        <a:spcBef>
          <a:spcPct val="0"/>
        </a:spcBef>
        <a:buNone/>
        <a:defRPr sz="6080" kern="1200" cap="all" spc="468" baseline="0">
          <a:solidFill>
            <a:schemeClr val="tx1">
              <a:lumMod val="85000"/>
              <a:lumOff val="15000"/>
            </a:schemeClr>
          </a:solidFill>
          <a:latin typeface="+mj-lt"/>
          <a:ea typeface="+mj-ea"/>
          <a:cs typeface="+mj-cs"/>
        </a:defRPr>
      </a:lvl1pPr>
    </p:titleStyle>
    <p:bodyStyle>
      <a:lvl1pPr marL="534581" indent="-534581" algn="l" defTabSz="2138324" rtl="0" eaLnBrk="1" latinLnBrk="0" hangingPunct="1">
        <a:lnSpc>
          <a:spcPct val="100000"/>
        </a:lnSpc>
        <a:spcBef>
          <a:spcPts val="2339"/>
        </a:spcBef>
        <a:buClr>
          <a:schemeClr val="accent2"/>
        </a:buClr>
        <a:buFont typeface="Arial" panose="020B0604020202020204" pitchFamily="34" charset="0"/>
        <a:buChar char="•"/>
        <a:defRPr sz="4209" kern="1200">
          <a:solidFill>
            <a:schemeClr val="tx1">
              <a:lumMod val="85000"/>
              <a:lumOff val="15000"/>
            </a:schemeClr>
          </a:solidFill>
          <a:latin typeface="+mn-lt"/>
          <a:ea typeface="+mn-ea"/>
          <a:cs typeface="+mn-cs"/>
        </a:defRPr>
      </a:lvl1pPr>
      <a:lvl2pPr marL="1069162" indent="-534581" algn="l" defTabSz="2138324" rtl="0" eaLnBrk="1" latinLnBrk="0" hangingPunct="1">
        <a:lnSpc>
          <a:spcPct val="100000"/>
        </a:lnSpc>
        <a:spcBef>
          <a:spcPts val="2339"/>
        </a:spcBef>
        <a:buClr>
          <a:schemeClr val="accent2"/>
        </a:buClr>
        <a:buFont typeface="Arial" panose="020B0604020202020204" pitchFamily="34" charset="0"/>
        <a:buChar char="•"/>
        <a:defRPr sz="3742" kern="1200">
          <a:solidFill>
            <a:schemeClr val="tx1">
              <a:lumMod val="85000"/>
              <a:lumOff val="15000"/>
            </a:schemeClr>
          </a:solidFill>
          <a:latin typeface="+mn-lt"/>
          <a:ea typeface="+mn-ea"/>
          <a:cs typeface="+mn-cs"/>
        </a:defRPr>
      </a:lvl2pPr>
      <a:lvl3pPr marL="1603743" indent="-534581" algn="l" defTabSz="2138324" rtl="0" eaLnBrk="1" latinLnBrk="0" hangingPunct="1">
        <a:lnSpc>
          <a:spcPct val="100000"/>
        </a:lnSpc>
        <a:spcBef>
          <a:spcPts val="2339"/>
        </a:spcBef>
        <a:buClr>
          <a:schemeClr val="accent2"/>
        </a:buClr>
        <a:buFont typeface="Arial" panose="020B0604020202020204" pitchFamily="34" charset="0"/>
        <a:buChar char="•"/>
        <a:defRPr sz="3742" kern="1200">
          <a:solidFill>
            <a:schemeClr val="tx1">
              <a:lumMod val="85000"/>
              <a:lumOff val="15000"/>
            </a:schemeClr>
          </a:solidFill>
          <a:latin typeface="+mn-lt"/>
          <a:ea typeface="+mn-ea"/>
          <a:cs typeface="+mn-cs"/>
        </a:defRPr>
      </a:lvl3pPr>
      <a:lvl4pPr marL="2138324" indent="-534581" algn="l" defTabSz="2138324" rtl="0" eaLnBrk="1" latinLnBrk="0" hangingPunct="1">
        <a:lnSpc>
          <a:spcPct val="100000"/>
        </a:lnSpc>
        <a:spcBef>
          <a:spcPts val="2339"/>
        </a:spcBef>
        <a:buClr>
          <a:schemeClr val="accent2"/>
        </a:buClr>
        <a:buFont typeface="Arial" panose="020B0604020202020204" pitchFamily="34" charset="0"/>
        <a:buChar char="•"/>
        <a:defRPr sz="3742" kern="1200">
          <a:solidFill>
            <a:schemeClr val="tx1">
              <a:lumMod val="85000"/>
              <a:lumOff val="15000"/>
            </a:schemeClr>
          </a:solidFill>
          <a:latin typeface="+mn-lt"/>
          <a:ea typeface="+mn-ea"/>
          <a:cs typeface="+mn-cs"/>
        </a:defRPr>
      </a:lvl4pPr>
      <a:lvl5pPr marL="2672906" indent="-534581" algn="l" defTabSz="2138324" rtl="0" eaLnBrk="1" latinLnBrk="0" hangingPunct="1">
        <a:lnSpc>
          <a:spcPct val="100000"/>
        </a:lnSpc>
        <a:spcBef>
          <a:spcPts val="2339"/>
        </a:spcBef>
        <a:buClr>
          <a:schemeClr val="accent2"/>
        </a:buClr>
        <a:buFont typeface="Arial" panose="020B0604020202020204" pitchFamily="34" charset="0"/>
        <a:buChar char="•"/>
        <a:defRPr sz="3742" kern="1200">
          <a:solidFill>
            <a:schemeClr val="tx1">
              <a:lumMod val="85000"/>
              <a:lumOff val="15000"/>
            </a:schemeClr>
          </a:solidFill>
          <a:latin typeface="+mn-lt"/>
          <a:ea typeface="+mn-ea"/>
          <a:cs typeface="+mn-cs"/>
        </a:defRPr>
      </a:lvl5pPr>
      <a:lvl6pPr marL="3073841" indent="-534581" algn="l" defTabSz="2138324" rtl="0" eaLnBrk="1" latinLnBrk="0" hangingPunct="1">
        <a:lnSpc>
          <a:spcPct val="100000"/>
        </a:lnSpc>
        <a:spcBef>
          <a:spcPts val="2339"/>
        </a:spcBef>
        <a:buClr>
          <a:schemeClr val="accent2"/>
        </a:buClr>
        <a:buFont typeface="Arial" panose="020B0604020202020204" pitchFamily="34" charset="0"/>
        <a:buChar char="•"/>
        <a:defRPr sz="3742" kern="1200">
          <a:solidFill>
            <a:schemeClr val="tx1"/>
          </a:solidFill>
          <a:latin typeface="+mn-lt"/>
          <a:ea typeface="+mn-ea"/>
          <a:cs typeface="+mn-cs"/>
        </a:defRPr>
      </a:lvl6pPr>
      <a:lvl7pPr marL="3474777" indent="-534581" algn="l" defTabSz="2138324" rtl="0" eaLnBrk="1" latinLnBrk="0" hangingPunct="1">
        <a:lnSpc>
          <a:spcPct val="100000"/>
        </a:lnSpc>
        <a:spcBef>
          <a:spcPts val="2339"/>
        </a:spcBef>
        <a:buClr>
          <a:schemeClr val="accent2"/>
        </a:buClr>
        <a:buFont typeface="Arial" panose="020B0604020202020204" pitchFamily="34" charset="0"/>
        <a:buChar char="•"/>
        <a:defRPr sz="3742" kern="1200">
          <a:solidFill>
            <a:schemeClr val="tx1"/>
          </a:solidFill>
          <a:latin typeface="+mn-lt"/>
          <a:ea typeface="+mn-ea"/>
          <a:cs typeface="+mn-cs"/>
        </a:defRPr>
      </a:lvl7pPr>
      <a:lvl8pPr marL="3875713" indent="-534581" algn="l" defTabSz="2138324" rtl="0" eaLnBrk="1" latinLnBrk="0" hangingPunct="1">
        <a:lnSpc>
          <a:spcPct val="100000"/>
        </a:lnSpc>
        <a:spcBef>
          <a:spcPts val="2339"/>
        </a:spcBef>
        <a:buClr>
          <a:schemeClr val="accent2"/>
        </a:buClr>
        <a:buFont typeface="Arial" panose="020B0604020202020204" pitchFamily="34" charset="0"/>
        <a:buChar char="•"/>
        <a:defRPr sz="3742" kern="1200" baseline="0">
          <a:solidFill>
            <a:schemeClr val="tx1"/>
          </a:solidFill>
          <a:latin typeface="+mn-lt"/>
          <a:ea typeface="+mn-ea"/>
          <a:cs typeface="+mn-cs"/>
        </a:defRPr>
      </a:lvl8pPr>
      <a:lvl9pPr marL="4276649" indent="-534581" algn="l" defTabSz="2138324" rtl="0" eaLnBrk="1" latinLnBrk="0" hangingPunct="1">
        <a:lnSpc>
          <a:spcPct val="100000"/>
        </a:lnSpc>
        <a:spcBef>
          <a:spcPts val="2339"/>
        </a:spcBef>
        <a:buClr>
          <a:schemeClr val="accent2"/>
        </a:buClr>
        <a:buFont typeface="Arial" panose="020B0604020202020204" pitchFamily="34" charset="0"/>
        <a:buChar char="•"/>
        <a:defRPr sz="3742" kern="1200" baseline="0">
          <a:solidFill>
            <a:schemeClr val="tx1"/>
          </a:solidFill>
          <a:latin typeface="+mn-lt"/>
          <a:ea typeface="+mn-ea"/>
          <a:cs typeface="+mn-cs"/>
        </a:defRPr>
      </a:lvl9pPr>
    </p:bodyStyle>
    <p:otherStyle>
      <a:defPPr>
        <a:defRPr lang="en-US"/>
      </a:defPPr>
      <a:lvl1pPr marL="0" algn="l" defTabSz="2138324" rtl="0" eaLnBrk="1" latinLnBrk="0" hangingPunct="1">
        <a:defRPr sz="4209" kern="1200">
          <a:solidFill>
            <a:schemeClr val="tx1"/>
          </a:solidFill>
          <a:latin typeface="+mn-lt"/>
          <a:ea typeface="+mn-ea"/>
          <a:cs typeface="+mn-cs"/>
        </a:defRPr>
      </a:lvl1pPr>
      <a:lvl2pPr marL="1069162" algn="l" defTabSz="2138324" rtl="0" eaLnBrk="1" latinLnBrk="0" hangingPunct="1">
        <a:defRPr sz="4209" kern="1200">
          <a:solidFill>
            <a:schemeClr val="tx1"/>
          </a:solidFill>
          <a:latin typeface="+mn-lt"/>
          <a:ea typeface="+mn-ea"/>
          <a:cs typeface="+mn-cs"/>
        </a:defRPr>
      </a:lvl2pPr>
      <a:lvl3pPr marL="2138324" algn="l" defTabSz="2138324" rtl="0" eaLnBrk="1" latinLnBrk="0" hangingPunct="1">
        <a:defRPr sz="4209" kern="1200">
          <a:solidFill>
            <a:schemeClr val="tx1"/>
          </a:solidFill>
          <a:latin typeface="+mn-lt"/>
          <a:ea typeface="+mn-ea"/>
          <a:cs typeface="+mn-cs"/>
        </a:defRPr>
      </a:lvl3pPr>
      <a:lvl4pPr marL="3207487" algn="l" defTabSz="2138324" rtl="0" eaLnBrk="1" latinLnBrk="0" hangingPunct="1">
        <a:defRPr sz="4209" kern="1200">
          <a:solidFill>
            <a:schemeClr val="tx1"/>
          </a:solidFill>
          <a:latin typeface="+mn-lt"/>
          <a:ea typeface="+mn-ea"/>
          <a:cs typeface="+mn-cs"/>
        </a:defRPr>
      </a:lvl4pPr>
      <a:lvl5pPr marL="4276649" algn="l" defTabSz="2138324" rtl="0" eaLnBrk="1" latinLnBrk="0" hangingPunct="1">
        <a:defRPr sz="4209" kern="1200">
          <a:solidFill>
            <a:schemeClr val="tx1"/>
          </a:solidFill>
          <a:latin typeface="+mn-lt"/>
          <a:ea typeface="+mn-ea"/>
          <a:cs typeface="+mn-cs"/>
        </a:defRPr>
      </a:lvl5pPr>
      <a:lvl6pPr marL="5345811" algn="l" defTabSz="2138324" rtl="0" eaLnBrk="1" latinLnBrk="0" hangingPunct="1">
        <a:defRPr sz="4209" kern="1200">
          <a:solidFill>
            <a:schemeClr val="tx1"/>
          </a:solidFill>
          <a:latin typeface="+mn-lt"/>
          <a:ea typeface="+mn-ea"/>
          <a:cs typeface="+mn-cs"/>
        </a:defRPr>
      </a:lvl6pPr>
      <a:lvl7pPr marL="6414973" algn="l" defTabSz="2138324" rtl="0" eaLnBrk="1" latinLnBrk="0" hangingPunct="1">
        <a:defRPr sz="4209" kern="1200">
          <a:solidFill>
            <a:schemeClr val="tx1"/>
          </a:solidFill>
          <a:latin typeface="+mn-lt"/>
          <a:ea typeface="+mn-ea"/>
          <a:cs typeface="+mn-cs"/>
        </a:defRPr>
      </a:lvl7pPr>
      <a:lvl8pPr marL="7484135" algn="l" defTabSz="2138324" rtl="0" eaLnBrk="1" latinLnBrk="0" hangingPunct="1">
        <a:defRPr sz="4209" kern="1200">
          <a:solidFill>
            <a:schemeClr val="tx1"/>
          </a:solidFill>
          <a:latin typeface="+mn-lt"/>
          <a:ea typeface="+mn-ea"/>
          <a:cs typeface="+mn-cs"/>
        </a:defRPr>
      </a:lvl8pPr>
      <a:lvl9pPr marL="8553298" algn="l" defTabSz="2138324" rtl="0" eaLnBrk="1" latinLnBrk="0" hangingPunct="1">
        <a:defRPr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bguides.murdoch.edu.au/APA" TargetMode="Externa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https://goo.gl/cT992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1915"/>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614F6C-2803-4775-A838-65EF7B5E6061}"/>
              </a:ext>
            </a:extLst>
          </p:cNvPr>
          <p:cNvSpPr>
            <a:spLocks noGrp="1"/>
          </p:cNvSpPr>
          <p:nvPr>
            <p:ph type="ctrTitle"/>
          </p:nvPr>
        </p:nvSpPr>
        <p:spPr>
          <a:xfrm>
            <a:off x="359812" y="5722174"/>
            <a:ext cx="20664000" cy="22424202"/>
          </a:xfrm>
          <a:ln w="127000" cap="rnd" cmpd="sng">
            <a:noFill/>
            <a:prstDash val="solid"/>
            <a:bevel/>
            <a:extLst>
              <a:ext uri="{C807C97D-BFC1-408E-A445-0C87EB9F89A2}">
                <ask:lineSketchStyleProps xmlns:ask="http://schemas.microsoft.com/office/drawing/2018/sketchyshapes" xmlns="" sd="1219033472">
                  <a:custGeom>
                    <a:avLst/>
                    <a:gdLst>
                      <a:gd name="connsiteX0" fmla="*/ 0 w 20677240"/>
                      <a:gd name="connsiteY0" fmla="*/ 0 h 24487239"/>
                      <a:gd name="connsiteX1" fmla="*/ 797551 w 20677240"/>
                      <a:gd name="connsiteY1" fmla="*/ 0 h 24487239"/>
                      <a:gd name="connsiteX2" fmla="*/ 1388329 w 20677240"/>
                      <a:gd name="connsiteY2" fmla="*/ 0 h 24487239"/>
                      <a:gd name="connsiteX3" fmla="*/ 1358790 w 20677240"/>
                      <a:gd name="connsiteY3" fmla="*/ 0 h 24487239"/>
                      <a:gd name="connsiteX4" fmla="*/ 1329251 w 20677240"/>
                      <a:gd name="connsiteY4" fmla="*/ 0 h 24487239"/>
                      <a:gd name="connsiteX5" fmla="*/ 1920029 w 20677240"/>
                      <a:gd name="connsiteY5" fmla="*/ 0 h 24487239"/>
                      <a:gd name="connsiteX6" fmla="*/ 2097263 w 20677240"/>
                      <a:gd name="connsiteY6" fmla="*/ 0 h 24487239"/>
                      <a:gd name="connsiteX7" fmla="*/ 2067724 w 20677240"/>
                      <a:gd name="connsiteY7" fmla="*/ 0 h 24487239"/>
                      <a:gd name="connsiteX8" fmla="*/ 2865275 w 20677240"/>
                      <a:gd name="connsiteY8" fmla="*/ 0 h 24487239"/>
                      <a:gd name="connsiteX9" fmla="*/ 3662825 w 20677240"/>
                      <a:gd name="connsiteY9" fmla="*/ 0 h 24487239"/>
                      <a:gd name="connsiteX10" fmla="*/ 3633286 w 20677240"/>
                      <a:gd name="connsiteY10" fmla="*/ 0 h 24487239"/>
                      <a:gd name="connsiteX11" fmla="*/ 4430837 w 20677240"/>
                      <a:gd name="connsiteY11" fmla="*/ 0 h 24487239"/>
                      <a:gd name="connsiteX12" fmla="*/ 4401298 w 20677240"/>
                      <a:gd name="connsiteY12" fmla="*/ 0 h 24487239"/>
                      <a:gd name="connsiteX13" fmla="*/ 5198849 w 20677240"/>
                      <a:gd name="connsiteY13" fmla="*/ 0 h 24487239"/>
                      <a:gd name="connsiteX14" fmla="*/ 5169310 w 20677240"/>
                      <a:gd name="connsiteY14" fmla="*/ 0 h 24487239"/>
                      <a:gd name="connsiteX15" fmla="*/ 5966861 w 20677240"/>
                      <a:gd name="connsiteY15" fmla="*/ 0 h 24487239"/>
                      <a:gd name="connsiteX16" fmla="*/ 6350867 w 20677240"/>
                      <a:gd name="connsiteY16" fmla="*/ 0 h 24487239"/>
                      <a:gd name="connsiteX17" fmla="*/ 6941645 w 20677240"/>
                      <a:gd name="connsiteY17" fmla="*/ 0 h 24487239"/>
                      <a:gd name="connsiteX18" fmla="*/ 7739196 w 20677240"/>
                      <a:gd name="connsiteY18" fmla="*/ 0 h 24487239"/>
                      <a:gd name="connsiteX19" fmla="*/ 7916429 w 20677240"/>
                      <a:gd name="connsiteY19" fmla="*/ 0 h 24487239"/>
                      <a:gd name="connsiteX20" fmla="*/ 7886890 w 20677240"/>
                      <a:gd name="connsiteY20" fmla="*/ 0 h 24487239"/>
                      <a:gd name="connsiteX21" fmla="*/ 8477668 w 20677240"/>
                      <a:gd name="connsiteY21" fmla="*/ 0 h 24487239"/>
                      <a:gd name="connsiteX22" fmla="*/ 8654902 w 20677240"/>
                      <a:gd name="connsiteY22" fmla="*/ 0 h 24487239"/>
                      <a:gd name="connsiteX23" fmla="*/ 9245680 w 20677240"/>
                      <a:gd name="connsiteY23" fmla="*/ 0 h 24487239"/>
                      <a:gd name="connsiteX24" fmla="*/ 10043231 w 20677240"/>
                      <a:gd name="connsiteY24" fmla="*/ 0 h 24487239"/>
                      <a:gd name="connsiteX25" fmla="*/ 10840782 w 20677240"/>
                      <a:gd name="connsiteY25" fmla="*/ 0 h 24487239"/>
                      <a:gd name="connsiteX26" fmla="*/ 11431560 w 20677240"/>
                      <a:gd name="connsiteY26" fmla="*/ 0 h 24487239"/>
                      <a:gd name="connsiteX27" fmla="*/ 12022338 w 20677240"/>
                      <a:gd name="connsiteY27" fmla="*/ 0 h 24487239"/>
                      <a:gd name="connsiteX28" fmla="*/ 12613116 w 20677240"/>
                      <a:gd name="connsiteY28" fmla="*/ 0 h 24487239"/>
                      <a:gd name="connsiteX29" fmla="*/ 13203895 w 20677240"/>
                      <a:gd name="connsiteY29" fmla="*/ 0 h 24487239"/>
                      <a:gd name="connsiteX30" fmla="*/ 14208218 w 20677240"/>
                      <a:gd name="connsiteY30" fmla="*/ 0 h 24487239"/>
                      <a:gd name="connsiteX31" fmla="*/ 14178679 w 20677240"/>
                      <a:gd name="connsiteY31" fmla="*/ 0 h 24487239"/>
                      <a:gd name="connsiteX32" fmla="*/ 14149140 w 20677240"/>
                      <a:gd name="connsiteY32" fmla="*/ 0 h 24487239"/>
                      <a:gd name="connsiteX33" fmla="*/ 14739918 w 20677240"/>
                      <a:gd name="connsiteY33" fmla="*/ 0 h 24487239"/>
                      <a:gd name="connsiteX34" fmla="*/ 14917152 w 20677240"/>
                      <a:gd name="connsiteY34" fmla="*/ 0 h 24487239"/>
                      <a:gd name="connsiteX35" fmla="*/ 15094385 w 20677240"/>
                      <a:gd name="connsiteY35" fmla="*/ 0 h 24487239"/>
                      <a:gd name="connsiteX36" fmla="*/ 16098708 w 20677240"/>
                      <a:gd name="connsiteY36" fmla="*/ 0 h 24487239"/>
                      <a:gd name="connsiteX37" fmla="*/ 17103031 w 20677240"/>
                      <a:gd name="connsiteY37" fmla="*/ 0 h 24487239"/>
                      <a:gd name="connsiteX38" fmla="*/ 17487037 w 20677240"/>
                      <a:gd name="connsiteY38" fmla="*/ 0 h 24487239"/>
                      <a:gd name="connsiteX39" fmla="*/ 17664271 w 20677240"/>
                      <a:gd name="connsiteY39" fmla="*/ 0 h 24487239"/>
                      <a:gd name="connsiteX40" fmla="*/ 17841504 w 20677240"/>
                      <a:gd name="connsiteY40" fmla="*/ 0 h 24487239"/>
                      <a:gd name="connsiteX41" fmla="*/ 18845827 w 20677240"/>
                      <a:gd name="connsiteY41" fmla="*/ 0 h 24487239"/>
                      <a:gd name="connsiteX42" fmla="*/ 19436606 w 20677240"/>
                      <a:gd name="connsiteY42" fmla="*/ 0 h 24487239"/>
                      <a:gd name="connsiteX43" fmla="*/ 20677240 w 20677240"/>
                      <a:gd name="connsiteY43" fmla="*/ 0 h 24487239"/>
                      <a:gd name="connsiteX44" fmla="*/ 20677240 w 20677240"/>
                      <a:gd name="connsiteY44" fmla="*/ -137367 h 24487239"/>
                      <a:gd name="connsiteX45" fmla="*/ 20677240 w 20677240"/>
                      <a:gd name="connsiteY45" fmla="*/ -29862 h 24487239"/>
                      <a:gd name="connsiteX46" fmla="*/ 20677240 w 20677240"/>
                      <a:gd name="connsiteY46" fmla="*/ 1057132 h 24487239"/>
                      <a:gd name="connsiteX47" fmla="*/ 20677240 w 20677240"/>
                      <a:gd name="connsiteY47" fmla="*/ 1654382 h 24487239"/>
                      <a:gd name="connsiteX48" fmla="*/ 20677240 w 20677240"/>
                      <a:gd name="connsiteY48" fmla="*/ 1517014 h 24487239"/>
                      <a:gd name="connsiteX49" fmla="*/ 20677240 w 20677240"/>
                      <a:gd name="connsiteY49" fmla="*/ 2114264 h 24487239"/>
                      <a:gd name="connsiteX50" fmla="*/ 20677240 w 20677240"/>
                      <a:gd name="connsiteY50" fmla="*/ 1976897 h 24487239"/>
                      <a:gd name="connsiteX51" fmla="*/ 20677240 w 20677240"/>
                      <a:gd name="connsiteY51" fmla="*/ 3063891 h 24487239"/>
                      <a:gd name="connsiteX52" fmla="*/ 20677240 w 20677240"/>
                      <a:gd name="connsiteY52" fmla="*/ 2926524 h 24487239"/>
                      <a:gd name="connsiteX53" fmla="*/ 20677240 w 20677240"/>
                      <a:gd name="connsiteY53" fmla="*/ 3523773 h 24487239"/>
                      <a:gd name="connsiteX54" fmla="*/ 20677240 w 20677240"/>
                      <a:gd name="connsiteY54" fmla="*/ 3386406 h 24487239"/>
                      <a:gd name="connsiteX55" fmla="*/ 20677240 w 20677240"/>
                      <a:gd name="connsiteY55" fmla="*/ 4473400 h 24487239"/>
                      <a:gd name="connsiteX56" fmla="*/ 20677240 w 20677240"/>
                      <a:gd name="connsiteY56" fmla="*/ 5315523 h 24487239"/>
                      <a:gd name="connsiteX57" fmla="*/ 20677240 w 20677240"/>
                      <a:gd name="connsiteY57" fmla="*/ 5178155 h 24487239"/>
                      <a:gd name="connsiteX58" fmla="*/ 20677240 w 20677240"/>
                      <a:gd name="connsiteY58" fmla="*/ 5530533 h 24487239"/>
                      <a:gd name="connsiteX59" fmla="*/ 20677240 w 20677240"/>
                      <a:gd name="connsiteY59" fmla="*/ 5882910 h 24487239"/>
                      <a:gd name="connsiteX60" fmla="*/ 20677240 w 20677240"/>
                      <a:gd name="connsiteY60" fmla="*/ 6969904 h 24487239"/>
                      <a:gd name="connsiteX61" fmla="*/ 20677240 w 20677240"/>
                      <a:gd name="connsiteY61" fmla="*/ 8056899 h 24487239"/>
                      <a:gd name="connsiteX62" fmla="*/ 20677240 w 20677240"/>
                      <a:gd name="connsiteY62" fmla="*/ 8654149 h 24487239"/>
                      <a:gd name="connsiteX63" fmla="*/ 20677240 w 20677240"/>
                      <a:gd name="connsiteY63" fmla="*/ 9741143 h 24487239"/>
                      <a:gd name="connsiteX64" fmla="*/ 20677240 w 20677240"/>
                      <a:gd name="connsiteY64" fmla="*/ 10828138 h 24487239"/>
                      <a:gd name="connsiteX65" fmla="*/ 20677240 w 20677240"/>
                      <a:gd name="connsiteY65" fmla="*/ 11670260 h 24487239"/>
                      <a:gd name="connsiteX66" fmla="*/ 20677240 w 20677240"/>
                      <a:gd name="connsiteY66" fmla="*/ 12512382 h 24487239"/>
                      <a:gd name="connsiteX67" fmla="*/ 20677240 w 20677240"/>
                      <a:gd name="connsiteY67" fmla="*/ 13109632 h 24487239"/>
                      <a:gd name="connsiteX68" fmla="*/ 20677240 w 20677240"/>
                      <a:gd name="connsiteY68" fmla="*/ 14196626 h 24487239"/>
                      <a:gd name="connsiteX69" fmla="*/ 20677240 w 20677240"/>
                      <a:gd name="connsiteY69" fmla="*/ 14793876 h 24487239"/>
                      <a:gd name="connsiteX70" fmla="*/ 20677240 w 20677240"/>
                      <a:gd name="connsiteY70" fmla="*/ 15635998 h 24487239"/>
                      <a:gd name="connsiteX71" fmla="*/ 20677240 w 20677240"/>
                      <a:gd name="connsiteY71" fmla="*/ 15988375 h 24487239"/>
                      <a:gd name="connsiteX72" fmla="*/ 20677240 w 20677240"/>
                      <a:gd name="connsiteY72" fmla="*/ 17075370 h 24487239"/>
                      <a:gd name="connsiteX73" fmla="*/ 20677240 w 20677240"/>
                      <a:gd name="connsiteY73" fmla="*/ 17427747 h 24487239"/>
                      <a:gd name="connsiteX74" fmla="*/ 20677240 w 20677240"/>
                      <a:gd name="connsiteY74" fmla="*/ 17535252 h 24487239"/>
                      <a:gd name="connsiteX75" fmla="*/ 20677240 w 20677240"/>
                      <a:gd name="connsiteY75" fmla="*/ 18132502 h 24487239"/>
                      <a:gd name="connsiteX76" fmla="*/ 20677240 w 20677240"/>
                      <a:gd name="connsiteY76" fmla="*/ 18484879 h 24487239"/>
                      <a:gd name="connsiteX77" fmla="*/ 20677240 w 20677240"/>
                      <a:gd name="connsiteY77" fmla="*/ 18837257 h 24487239"/>
                      <a:gd name="connsiteX78" fmla="*/ 20677240 w 20677240"/>
                      <a:gd name="connsiteY78" fmla="*/ 19189634 h 24487239"/>
                      <a:gd name="connsiteX79" fmla="*/ 20677240 w 20677240"/>
                      <a:gd name="connsiteY79" fmla="*/ 19052266 h 24487239"/>
                      <a:gd name="connsiteX80" fmla="*/ 20677240 w 20677240"/>
                      <a:gd name="connsiteY80" fmla="*/ 20139261 h 24487239"/>
                      <a:gd name="connsiteX81" fmla="*/ 20677240 w 20677240"/>
                      <a:gd name="connsiteY81" fmla="*/ 21226255 h 24487239"/>
                      <a:gd name="connsiteX82" fmla="*/ 20677240 w 20677240"/>
                      <a:gd name="connsiteY82" fmla="*/ 21578633 h 24487239"/>
                      <a:gd name="connsiteX83" fmla="*/ 20677240 w 20677240"/>
                      <a:gd name="connsiteY83" fmla="*/ 22420755 h 24487239"/>
                      <a:gd name="connsiteX84" fmla="*/ 20677240 w 20677240"/>
                      <a:gd name="connsiteY84" fmla="*/ 23507749 h 24487239"/>
                      <a:gd name="connsiteX85" fmla="*/ 20677240 w 20677240"/>
                      <a:gd name="connsiteY85" fmla="*/ 23615254 h 24487239"/>
                      <a:gd name="connsiteX86" fmla="*/ 20677240 w 20677240"/>
                      <a:gd name="connsiteY86" fmla="*/ 23967632 h 24487239"/>
                      <a:gd name="connsiteX87" fmla="*/ 20677240 w 20677240"/>
                      <a:gd name="connsiteY87" fmla="*/ 24487239 h 24487239"/>
                      <a:gd name="connsiteX88" fmla="*/ 20293234 w 20677240"/>
                      <a:gd name="connsiteY88" fmla="*/ 24487239 h 24487239"/>
                      <a:gd name="connsiteX89" fmla="*/ 20322773 w 20677240"/>
                      <a:gd name="connsiteY89" fmla="*/ 24487239 h 24487239"/>
                      <a:gd name="connsiteX90" fmla="*/ 19938767 w 20677240"/>
                      <a:gd name="connsiteY90" fmla="*/ 24487239 h 24487239"/>
                      <a:gd name="connsiteX91" fmla="*/ 18934444 w 20677240"/>
                      <a:gd name="connsiteY91" fmla="*/ 24487239 h 24487239"/>
                      <a:gd name="connsiteX92" fmla="*/ 18343666 w 20677240"/>
                      <a:gd name="connsiteY92" fmla="*/ 24487239 h 24487239"/>
                      <a:gd name="connsiteX93" fmla="*/ 17339343 w 20677240"/>
                      <a:gd name="connsiteY93" fmla="*/ 24487239 h 24487239"/>
                      <a:gd name="connsiteX94" fmla="*/ 17368882 w 20677240"/>
                      <a:gd name="connsiteY94" fmla="*/ 24487239 h 24487239"/>
                      <a:gd name="connsiteX95" fmla="*/ 16778103 w 20677240"/>
                      <a:gd name="connsiteY95" fmla="*/ 24487239 h 24487239"/>
                      <a:gd name="connsiteX96" fmla="*/ 16807642 w 20677240"/>
                      <a:gd name="connsiteY96" fmla="*/ 24487239 h 24487239"/>
                      <a:gd name="connsiteX97" fmla="*/ 16630409 w 20677240"/>
                      <a:gd name="connsiteY97" fmla="*/ 24487239 h 24487239"/>
                      <a:gd name="connsiteX98" fmla="*/ 15626086 w 20677240"/>
                      <a:gd name="connsiteY98" fmla="*/ 24487239 h 24487239"/>
                      <a:gd name="connsiteX99" fmla="*/ 14621763 w 20677240"/>
                      <a:gd name="connsiteY99" fmla="*/ 24487239 h 24487239"/>
                      <a:gd name="connsiteX100" fmla="*/ 13824212 w 20677240"/>
                      <a:gd name="connsiteY100" fmla="*/ 24487239 h 24487239"/>
                      <a:gd name="connsiteX101" fmla="*/ 13853751 w 20677240"/>
                      <a:gd name="connsiteY101" fmla="*/ 24487239 h 24487239"/>
                      <a:gd name="connsiteX102" fmla="*/ 12849428 w 20677240"/>
                      <a:gd name="connsiteY102" fmla="*/ 24487239 h 24487239"/>
                      <a:gd name="connsiteX103" fmla="*/ 12051877 w 20677240"/>
                      <a:gd name="connsiteY103" fmla="*/ 24487239 h 24487239"/>
                      <a:gd name="connsiteX104" fmla="*/ 11461099 w 20677240"/>
                      <a:gd name="connsiteY104" fmla="*/ 24487239 h 24487239"/>
                      <a:gd name="connsiteX105" fmla="*/ 11283865 w 20677240"/>
                      <a:gd name="connsiteY105" fmla="*/ 24487239 h 24487239"/>
                      <a:gd name="connsiteX106" fmla="*/ 10899859 w 20677240"/>
                      <a:gd name="connsiteY106" fmla="*/ 24487239 h 24487239"/>
                      <a:gd name="connsiteX107" fmla="*/ 9895536 w 20677240"/>
                      <a:gd name="connsiteY107" fmla="*/ 24487239 h 24487239"/>
                      <a:gd name="connsiteX108" fmla="*/ 9511530 w 20677240"/>
                      <a:gd name="connsiteY108" fmla="*/ 24487239 h 24487239"/>
                      <a:gd name="connsiteX109" fmla="*/ 8713980 w 20677240"/>
                      <a:gd name="connsiteY109" fmla="*/ 24487239 h 24487239"/>
                      <a:gd name="connsiteX110" fmla="*/ 8536746 w 20677240"/>
                      <a:gd name="connsiteY110" fmla="*/ 24487239 h 24487239"/>
                      <a:gd name="connsiteX111" fmla="*/ 7945968 w 20677240"/>
                      <a:gd name="connsiteY111" fmla="*/ 24487239 h 24487239"/>
                      <a:gd name="connsiteX112" fmla="*/ 7768734 w 20677240"/>
                      <a:gd name="connsiteY112" fmla="*/ 24487239 h 24487239"/>
                      <a:gd name="connsiteX113" fmla="*/ 7177956 w 20677240"/>
                      <a:gd name="connsiteY113" fmla="*/ 24487239 h 24487239"/>
                      <a:gd name="connsiteX114" fmla="*/ 7000723 w 20677240"/>
                      <a:gd name="connsiteY114" fmla="*/ 24487239 h 24487239"/>
                      <a:gd name="connsiteX115" fmla="*/ 6823489 w 20677240"/>
                      <a:gd name="connsiteY115" fmla="*/ 24487239 h 24487239"/>
                      <a:gd name="connsiteX116" fmla="*/ 6853028 w 20677240"/>
                      <a:gd name="connsiteY116" fmla="*/ 24487239 h 24487239"/>
                      <a:gd name="connsiteX117" fmla="*/ 6675795 w 20677240"/>
                      <a:gd name="connsiteY117" fmla="*/ 24487239 h 24487239"/>
                      <a:gd name="connsiteX118" fmla="*/ 6498561 w 20677240"/>
                      <a:gd name="connsiteY118" fmla="*/ 24487239 h 24487239"/>
                      <a:gd name="connsiteX119" fmla="*/ 6114555 w 20677240"/>
                      <a:gd name="connsiteY119" fmla="*/ 24487239 h 24487239"/>
                      <a:gd name="connsiteX120" fmla="*/ 6144094 w 20677240"/>
                      <a:gd name="connsiteY120" fmla="*/ 24487239 h 24487239"/>
                      <a:gd name="connsiteX121" fmla="*/ 5346543 w 20677240"/>
                      <a:gd name="connsiteY121" fmla="*/ 24487239 h 24487239"/>
                      <a:gd name="connsiteX122" fmla="*/ 4962538 w 20677240"/>
                      <a:gd name="connsiteY122" fmla="*/ 24487239 h 24487239"/>
                      <a:gd name="connsiteX123" fmla="*/ 4164987 w 20677240"/>
                      <a:gd name="connsiteY123" fmla="*/ 24487239 h 24487239"/>
                      <a:gd name="connsiteX124" fmla="*/ 3780981 w 20677240"/>
                      <a:gd name="connsiteY124" fmla="*/ 24487239 h 24487239"/>
                      <a:gd name="connsiteX125" fmla="*/ 2983430 w 20677240"/>
                      <a:gd name="connsiteY125" fmla="*/ 24487239 h 24487239"/>
                      <a:gd name="connsiteX126" fmla="*/ 2392652 w 20677240"/>
                      <a:gd name="connsiteY126" fmla="*/ 24487239 h 24487239"/>
                      <a:gd name="connsiteX127" fmla="*/ 2422191 w 20677240"/>
                      <a:gd name="connsiteY127" fmla="*/ 24487239 h 24487239"/>
                      <a:gd name="connsiteX128" fmla="*/ 1417868 w 20677240"/>
                      <a:gd name="connsiteY128" fmla="*/ 24487239 h 24487239"/>
                      <a:gd name="connsiteX129" fmla="*/ 1240634 w 20677240"/>
                      <a:gd name="connsiteY129" fmla="*/ 24487239 h 24487239"/>
                      <a:gd name="connsiteX130" fmla="*/ 1270173 w 20677240"/>
                      <a:gd name="connsiteY130" fmla="*/ 24487239 h 24487239"/>
                      <a:gd name="connsiteX131" fmla="*/ 1092940 w 20677240"/>
                      <a:gd name="connsiteY131" fmla="*/ 24487239 h 24487239"/>
                      <a:gd name="connsiteX132" fmla="*/ 0 w 20677240"/>
                      <a:gd name="connsiteY132" fmla="*/ 24487239 h 24487239"/>
                      <a:gd name="connsiteX133" fmla="*/ 0 w 20677240"/>
                      <a:gd name="connsiteY133" fmla="*/ 23645117 h 24487239"/>
                      <a:gd name="connsiteX134" fmla="*/ 0 w 20677240"/>
                      <a:gd name="connsiteY134" fmla="*/ 22802995 h 24487239"/>
                      <a:gd name="connsiteX135" fmla="*/ 0 w 20677240"/>
                      <a:gd name="connsiteY135" fmla="*/ 21716000 h 24487239"/>
                      <a:gd name="connsiteX136" fmla="*/ 0 w 20677240"/>
                      <a:gd name="connsiteY136" fmla="*/ 20629006 h 24487239"/>
                      <a:gd name="connsiteX137" fmla="*/ 0 w 20677240"/>
                      <a:gd name="connsiteY137" fmla="*/ 20031756 h 24487239"/>
                      <a:gd name="connsiteX138" fmla="*/ 0 w 20677240"/>
                      <a:gd name="connsiteY138" fmla="*/ 18944761 h 24487239"/>
                      <a:gd name="connsiteX139" fmla="*/ 0 w 20677240"/>
                      <a:gd name="connsiteY139" fmla="*/ 17857767 h 24487239"/>
                      <a:gd name="connsiteX140" fmla="*/ 0 w 20677240"/>
                      <a:gd name="connsiteY140" fmla="*/ 17505390 h 24487239"/>
                      <a:gd name="connsiteX141" fmla="*/ 0 w 20677240"/>
                      <a:gd name="connsiteY141" fmla="*/ 16663268 h 24487239"/>
                      <a:gd name="connsiteX142" fmla="*/ 0 w 20677240"/>
                      <a:gd name="connsiteY142" fmla="*/ 15821145 h 24487239"/>
                      <a:gd name="connsiteX143" fmla="*/ 0 w 20677240"/>
                      <a:gd name="connsiteY143" fmla="*/ 15958513 h 24487239"/>
                      <a:gd name="connsiteX144" fmla="*/ 0 w 20677240"/>
                      <a:gd name="connsiteY144" fmla="*/ 15361263 h 24487239"/>
                      <a:gd name="connsiteX145" fmla="*/ 0 w 20677240"/>
                      <a:gd name="connsiteY145" fmla="*/ 15253758 h 24487239"/>
                      <a:gd name="connsiteX146" fmla="*/ 0 w 20677240"/>
                      <a:gd name="connsiteY146" fmla="*/ 14166764 h 24487239"/>
                      <a:gd name="connsiteX147" fmla="*/ 0 w 20677240"/>
                      <a:gd name="connsiteY147" fmla="*/ 13079769 h 24487239"/>
                      <a:gd name="connsiteX148" fmla="*/ 0 w 20677240"/>
                      <a:gd name="connsiteY148" fmla="*/ 12237647 h 24487239"/>
                      <a:gd name="connsiteX149" fmla="*/ 0 w 20677240"/>
                      <a:gd name="connsiteY149" fmla="*/ 11885270 h 24487239"/>
                      <a:gd name="connsiteX150" fmla="*/ 0 w 20677240"/>
                      <a:gd name="connsiteY150" fmla="*/ 11288020 h 24487239"/>
                      <a:gd name="connsiteX151" fmla="*/ 0 w 20677240"/>
                      <a:gd name="connsiteY151" fmla="*/ 10690770 h 24487239"/>
                      <a:gd name="connsiteX152" fmla="*/ 0 w 20677240"/>
                      <a:gd name="connsiteY152" fmla="*/ 10338393 h 24487239"/>
                      <a:gd name="connsiteX153" fmla="*/ 0 w 20677240"/>
                      <a:gd name="connsiteY153" fmla="*/ 9496271 h 24487239"/>
                      <a:gd name="connsiteX154" fmla="*/ 0 w 20677240"/>
                      <a:gd name="connsiteY154" fmla="*/ 9633638 h 24487239"/>
                      <a:gd name="connsiteX155" fmla="*/ 0 w 20677240"/>
                      <a:gd name="connsiteY155" fmla="*/ 8791516 h 24487239"/>
                      <a:gd name="connsiteX156" fmla="*/ 0 w 20677240"/>
                      <a:gd name="connsiteY156" fmla="*/ 8194266 h 24487239"/>
                      <a:gd name="connsiteX157" fmla="*/ 0 w 20677240"/>
                      <a:gd name="connsiteY157" fmla="*/ 8331634 h 24487239"/>
                      <a:gd name="connsiteX158" fmla="*/ 0 w 20677240"/>
                      <a:gd name="connsiteY158" fmla="*/ 7979256 h 24487239"/>
                      <a:gd name="connsiteX159" fmla="*/ 0 w 20677240"/>
                      <a:gd name="connsiteY159" fmla="*/ 7137134 h 24487239"/>
                      <a:gd name="connsiteX160" fmla="*/ 0 w 20677240"/>
                      <a:gd name="connsiteY160" fmla="*/ 6295012 h 24487239"/>
                      <a:gd name="connsiteX161" fmla="*/ 0 w 20677240"/>
                      <a:gd name="connsiteY161" fmla="*/ 5208018 h 24487239"/>
                      <a:gd name="connsiteX162" fmla="*/ 0 w 20677240"/>
                      <a:gd name="connsiteY162" fmla="*/ 4610768 h 24487239"/>
                      <a:gd name="connsiteX163" fmla="*/ 0 w 20677240"/>
                      <a:gd name="connsiteY163" fmla="*/ 3523773 h 24487239"/>
                      <a:gd name="connsiteX164" fmla="*/ 0 w 20677240"/>
                      <a:gd name="connsiteY164" fmla="*/ 2926524 h 24487239"/>
                      <a:gd name="connsiteX165" fmla="*/ 0 w 20677240"/>
                      <a:gd name="connsiteY165" fmla="*/ 2819019 h 24487239"/>
                      <a:gd name="connsiteX166" fmla="*/ 0 w 20677240"/>
                      <a:gd name="connsiteY166" fmla="*/ 1732024 h 24487239"/>
                      <a:gd name="connsiteX167" fmla="*/ 0 w 20677240"/>
                      <a:gd name="connsiteY167" fmla="*/ 1379647 h 24487239"/>
                      <a:gd name="connsiteX168" fmla="*/ 0 w 20677240"/>
                      <a:gd name="connsiteY168" fmla="*/ 1517014 h 24487239"/>
                      <a:gd name="connsiteX169" fmla="*/ 0 w 20677240"/>
                      <a:gd name="connsiteY169" fmla="*/ 1654382 h 24487239"/>
                      <a:gd name="connsiteX170" fmla="*/ 0 w 20677240"/>
                      <a:gd name="connsiteY170" fmla="*/ 1057132 h 24487239"/>
                      <a:gd name="connsiteX171" fmla="*/ 0 w 20677240"/>
                      <a:gd name="connsiteY171" fmla="*/ 704755 h 24487239"/>
                      <a:gd name="connsiteX172" fmla="*/ 0 w 20677240"/>
                      <a:gd name="connsiteY172" fmla="*/ 0 h 24487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Lst>
                    <a:rect l="l" t="t" r="r" b="b"/>
                    <a:pathLst>
                      <a:path w="20677240" h="24487239" fill="none" extrusionOk="0">
                        <a:moveTo>
                          <a:pt x="0" y="0"/>
                        </a:moveTo>
                        <a:cubicBezTo>
                          <a:pt x="232291" y="-92555"/>
                          <a:pt x="514328" y="56958"/>
                          <a:pt x="797551" y="0"/>
                        </a:cubicBezTo>
                        <a:cubicBezTo>
                          <a:pt x="1080774" y="-56958"/>
                          <a:pt x="1181469" y="59772"/>
                          <a:pt x="1388329" y="0"/>
                        </a:cubicBezTo>
                        <a:cubicBezTo>
                          <a:pt x="1181469" y="59772"/>
                          <a:pt x="1372607" y="-1720"/>
                          <a:pt x="1358790" y="0"/>
                        </a:cubicBezTo>
                        <a:cubicBezTo>
                          <a:pt x="1344973" y="1720"/>
                          <a:pt x="1339205" y="-2605"/>
                          <a:pt x="1329251" y="0"/>
                        </a:cubicBezTo>
                        <a:cubicBezTo>
                          <a:pt x="1339205" y="-2605"/>
                          <a:pt x="1659456" y="47884"/>
                          <a:pt x="1920029" y="0"/>
                        </a:cubicBezTo>
                        <a:cubicBezTo>
                          <a:pt x="2180602" y="-47884"/>
                          <a:pt x="2010429" y="4147"/>
                          <a:pt x="2097263" y="0"/>
                        </a:cubicBezTo>
                        <a:cubicBezTo>
                          <a:pt x="2010429" y="4147"/>
                          <a:pt x="2076297" y="-795"/>
                          <a:pt x="2067724" y="0"/>
                        </a:cubicBezTo>
                        <a:cubicBezTo>
                          <a:pt x="2076297" y="-795"/>
                          <a:pt x="2595997" y="86727"/>
                          <a:pt x="2865275" y="0"/>
                        </a:cubicBezTo>
                        <a:cubicBezTo>
                          <a:pt x="3134553" y="-86727"/>
                          <a:pt x="3491115" y="42544"/>
                          <a:pt x="3662825" y="0"/>
                        </a:cubicBezTo>
                        <a:cubicBezTo>
                          <a:pt x="3491115" y="42544"/>
                          <a:pt x="3640295" y="-1536"/>
                          <a:pt x="3633286" y="0"/>
                        </a:cubicBezTo>
                        <a:cubicBezTo>
                          <a:pt x="3640295" y="-1536"/>
                          <a:pt x="4099581" y="52029"/>
                          <a:pt x="4430837" y="0"/>
                        </a:cubicBezTo>
                        <a:cubicBezTo>
                          <a:pt x="4099581" y="52029"/>
                          <a:pt x="4407619" y="-1424"/>
                          <a:pt x="4401298" y="0"/>
                        </a:cubicBezTo>
                        <a:cubicBezTo>
                          <a:pt x="4407619" y="-1424"/>
                          <a:pt x="4836908" y="67387"/>
                          <a:pt x="5198849" y="0"/>
                        </a:cubicBezTo>
                        <a:cubicBezTo>
                          <a:pt x="4836908" y="67387"/>
                          <a:pt x="5181673" y="-3021"/>
                          <a:pt x="5169310" y="0"/>
                        </a:cubicBezTo>
                        <a:cubicBezTo>
                          <a:pt x="5181673" y="-3021"/>
                          <a:pt x="5612540" y="19537"/>
                          <a:pt x="5966861" y="0"/>
                        </a:cubicBezTo>
                        <a:cubicBezTo>
                          <a:pt x="6321182" y="-19537"/>
                          <a:pt x="6267822" y="35509"/>
                          <a:pt x="6350867" y="0"/>
                        </a:cubicBezTo>
                        <a:cubicBezTo>
                          <a:pt x="6433912" y="-35509"/>
                          <a:pt x="6657504" y="52502"/>
                          <a:pt x="6941645" y="0"/>
                        </a:cubicBezTo>
                        <a:cubicBezTo>
                          <a:pt x="7225786" y="-52502"/>
                          <a:pt x="7353561" y="57567"/>
                          <a:pt x="7739196" y="0"/>
                        </a:cubicBezTo>
                        <a:cubicBezTo>
                          <a:pt x="8124831" y="-57567"/>
                          <a:pt x="7860439" y="21041"/>
                          <a:pt x="7916429" y="0"/>
                        </a:cubicBezTo>
                        <a:cubicBezTo>
                          <a:pt x="7860439" y="21041"/>
                          <a:pt x="7893794" y="-467"/>
                          <a:pt x="7886890" y="0"/>
                        </a:cubicBezTo>
                        <a:cubicBezTo>
                          <a:pt x="7893794" y="-467"/>
                          <a:pt x="8251347" y="13847"/>
                          <a:pt x="8477668" y="0"/>
                        </a:cubicBezTo>
                        <a:cubicBezTo>
                          <a:pt x="8703989" y="-13847"/>
                          <a:pt x="8588539" y="16831"/>
                          <a:pt x="8654902" y="0"/>
                        </a:cubicBezTo>
                        <a:cubicBezTo>
                          <a:pt x="8721265" y="-16831"/>
                          <a:pt x="9019543" y="24263"/>
                          <a:pt x="9245680" y="0"/>
                        </a:cubicBezTo>
                        <a:cubicBezTo>
                          <a:pt x="9471817" y="-24263"/>
                          <a:pt x="9739796" y="18298"/>
                          <a:pt x="10043231" y="0"/>
                        </a:cubicBezTo>
                        <a:cubicBezTo>
                          <a:pt x="10346666" y="-18298"/>
                          <a:pt x="10594189" y="58491"/>
                          <a:pt x="10840782" y="0"/>
                        </a:cubicBezTo>
                        <a:cubicBezTo>
                          <a:pt x="11087375" y="-58491"/>
                          <a:pt x="11192165" y="50728"/>
                          <a:pt x="11431560" y="0"/>
                        </a:cubicBezTo>
                        <a:cubicBezTo>
                          <a:pt x="11670955" y="-50728"/>
                          <a:pt x="11874350" y="49040"/>
                          <a:pt x="12022338" y="0"/>
                        </a:cubicBezTo>
                        <a:cubicBezTo>
                          <a:pt x="12170326" y="-49040"/>
                          <a:pt x="12335844" y="12809"/>
                          <a:pt x="12613116" y="0"/>
                        </a:cubicBezTo>
                        <a:cubicBezTo>
                          <a:pt x="12890388" y="-12809"/>
                          <a:pt x="13061076" y="5581"/>
                          <a:pt x="13203895" y="0"/>
                        </a:cubicBezTo>
                        <a:cubicBezTo>
                          <a:pt x="13346714" y="-5581"/>
                          <a:pt x="13820201" y="110484"/>
                          <a:pt x="14208218" y="0"/>
                        </a:cubicBezTo>
                        <a:cubicBezTo>
                          <a:pt x="13820201" y="110484"/>
                          <a:pt x="14189017" y="-2058"/>
                          <a:pt x="14178679" y="0"/>
                        </a:cubicBezTo>
                        <a:cubicBezTo>
                          <a:pt x="14168341" y="2058"/>
                          <a:pt x="14156854" y="-363"/>
                          <a:pt x="14149140" y="0"/>
                        </a:cubicBezTo>
                        <a:cubicBezTo>
                          <a:pt x="14156854" y="-363"/>
                          <a:pt x="14518847" y="14151"/>
                          <a:pt x="14739918" y="0"/>
                        </a:cubicBezTo>
                        <a:cubicBezTo>
                          <a:pt x="14960989" y="-14151"/>
                          <a:pt x="14852920" y="21191"/>
                          <a:pt x="14917152" y="0"/>
                        </a:cubicBezTo>
                        <a:cubicBezTo>
                          <a:pt x="14981384" y="-21191"/>
                          <a:pt x="15019061" y="433"/>
                          <a:pt x="15094385" y="0"/>
                        </a:cubicBezTo>
                        <a:cubicBezTo>
                          <a:pt x="15169709" y="-433"/>
                          <a:pt x="15795504" y="49630"/>
                          <a:pt x="16098708" y="0"/>
                        </a:cubicBezTo>
                        <a:cubicBezTo>
                          <a:pt x="16401912" y="-49630"/>
                          <a:pt x="16752989" y="43568"/>
                          <a:pt x="17103031" y="0"/>
                        </a:cubicBezTo>
                        <a:cubicBezTo>
                          <a:pt x="17453073" y="-43568"/>
                          <a:pt x="17299638" y="18662"/>
                          <a:pt x="17487037" y="0"/>
                        </a:cubicBezTo>
                        <a:cubicBezTo>
                          <a:pt x="17674436" y="-18662"/>
                          <a:pt x="17615151" y="13928"/>
                          <a:pt x="17664271" y="0"/>
                        </a:cubicBezTo>
                        <a:cubicBezTo>
                          <a:pt x="17713391" y="-13928"/>
                          <a:pt x="17802259" y="16584"/>
                          <a:pt x="17841504" y="0"/>
                        </a:cubicBezTo>
                        <a:cubicBezTo>
                          <a:pt x="17880749" y="-16584"/>
                          <a:pt x="18528411" y="42876"/>
                          <a:pt x="18845827" y="0"/>
                        </a:cubicBezTo>
                        <a:cubicBezTo>
                          <a:pt x="19163243" y="-42876"/>
                          <a:pt x="19165263" y="42927"/>
                          <a:pt x="19436606" y="0"/>
                        </a:cubicBezTo>
                        <a:cubicBezTo>
                          <a:pt x="19707949" y="-42927"/>
                          <a:pt x="20390592" y="60455"/>
                          <a:pt x="20677240" y="0"/>
                        </a:cubicBezTo>
                        <a:cubicBezTo>
                          <a:pt x="20661107" y="-66805"/>
                          <a:pt x="20688236" y="-107306"/>
                          <a:pt x="20677240" y="-137367"/>
                        </a:cubicBezTo>
                        <a:cubicBezTo>
                          <a:pt x="20688236" y="-107306"/>
                          <a:pt x="20673133" y="-67214"/>
                          <a:pt x="20677240" y="-29862"/>
                        </a:cubicBezTo>
                        <a:cubicBezTo>
                          <a:pt x="20681347" y="7490"/>
                          <a:pt x="20602917" y="555032"/>
                          <a:pt x="20677240" y="1057132"/>
                        </a:cubicBezTo>
                        <a:cubicBezTo>
                          <a:pt x="20751563" y="1559232"/>
                          <a:pt x="20641520" y="1440128"/>
                          <a:pt x="20677240" y="1654382"/>
                        </a:cubicBezTo>
                        <a:cubicBezTo>
                          <a:pt x="20641520" y="1440128"/>
                          <a:pt x="20691374" y="1571546"/>
                          <a:pt x="20677240" y="1517014"/>
                        </a:cubicBezTo>
                        <a:cubicBezTo>
                          <a:pt x="20691374" y="1571546"/>
                          <a:pt x="20666435" y="1871110"/>
                          <a:pt x="20677240" y="2114264"/>
                        </a:cubicBezTo>
                        <a:cubicBezTo>
                          <a:pt x="20666435" y="1871110"/>
                          <a:pt x="20677555" y="2031482"/>
                          <a:pt x="20677240" y="1976897"/>
                        </a:cubicBezTo>
                        <a:cubicBezTo>
                          <a:pt x="20677555" y="2031482"/>
                          <a:pt x="20615946" y="2784367"/>
                          <a:pt x="20677240" y="3063891"/>
                        </a:cubicBezTo>
                        <a:cubicBezTo>
                          <a:pt x="20615946" y="2784367"/>
                          <a:pt x="20693119" y="2965526"/>
                          <a:pt x="20677240" y="2926524"/>
                        </a:cubicBezTo>
                        <a:cubicBezTo>
                          <a:pt x="20693119" y="2965526"/>
                          <a:pt x="20643784" y="3400048"/>
                          <a:pt x="20677240" y="3523773"/>
                        </a:cubicBezTo>
                        <a:cubicBezTo>
                          <a:pt x="20643784" y="3400048"/>
                          <a:pt x="20681656" y="3447399"/>
                          <a:pt x="20677240" y="3386406"/>
                        </a:cubicBezTo>
                        <a:cubicBezTo>
                          <a:pt x="20681656" y="3447399"/>
                          <a:pt x="20610323" y="4174893"/>
                          <a:pt x="20677240" y="4473400"/>
                        </a:cubicBezTo>
                        <a:cubicBezTo>
                          <a:pt x="20744157" y="4771907"/>
                          <a:pt x="20658002" y="5103213"/>
                          <a:pt x="20677240" y="5315523"/>
                        </a:cubicBezTo>
                        <a:cubicBezTo>
                          <a:pt x="20658002" y="5103213"/>
                          <a:pt x="20688257" y="5219700"/>
                          <a:pt x="20677240" y="5178155"/>
                        </a:cubicBezTo>
                        <a:cubicBezTo>
                          <a:pt x="20688257" y="5219700"/>
                          <a:pt x="20675032" y="5405124"/>
                          <a:pt x="20677240" y="5530533"/>
                        </a:cubicBezTo>
                        <a:cubicBezTo>
                          <a:pt x="20679448" y="5655942"/>
                          <a:pt x="20673486" y="5742432"/>
                          <a:pt x="20677240" y="5882910"/>
                        </a:cubicBezTo>
                        <a:cubicBezTo>
                          <a:pt x="20680994" y="6023388"/>
                          <a:pt x="20652686" y="6445503"/>
                          <a:pt x="20677240" y="6969904"/>
                        </a:cubicBezTo>
                        <a:cubicBezTo>
                          <a:pt x="20701794" y="7494305"/>
                          <a:pt x="20658009" y="7611571"/>
                          <a:pt x="20677240" y="8056899"/>
                        </a:cubicBezTo>
                        <a:cubicBezTo>
                          <a:pt x="20696471" y="8502227"/>
                          <a:pt x="20610122" y="8464155"/>
                          <a:pt x="20677240" y="8654149"/>
                        </a:cubicBezTo>
                        <a:cubicBezTo>
                          <a:pt x="20744358" y="8844143"/>
                          <a:pt x="20604088" y="9313723"/>
                          <a:pt x="20677240" y="9741143"/>
                        </a:cubicBezTo>
                        <a:cubicBezTo>
                          <a:pt x="20750392" y="10168563"/>
                          <a:pt x="20640443" y="10447402"/>
                          <a:pt x="20677240" y="10828138"/>
                        </a:cubicBezTo>
                        <a:cubicBezTo>
                          <a:pt x="20714037" y="11208874"/>
                          <a:pt x="20665992" y="11253457"/>
                          <a:pt x="20677240" y="11670260"/>
                        </a:cubicBezTo>
                        <a:cubicBezTo>
                          <a:pt x="20688488" y="12087063"/>
                          <a:pt x="20618941" y="12139987"/>
                          <a:pt x="20677240" y="12512382"/>
                        </a:cubicBezTo>
                        <a:cubicBezTo>
                          <a:pt x="20735539" y="12884777"/>
                          <a:pt x="20662792" y="12885881"/>
                          <a:pt x="20677240" y="13109632"/>
                        </a:cubicBezTo>
                        <a:cubicBezTo>
                          <a:pt x="20691688" y="13333383"/>
                          <a:pt x="20579542" y="13855892"/>
                          <a:pt x="20677240" y="14196626"/>
                        </a:cubicBezTo>
                        <a:cubicBezTo>
                          <a:pt x="20774938" y="14537360"/>
                          <a:pt x="20630084" y="14627578"/>
                          <a:pt x="20677240" y="14793876"/>
                        </a:cubicBezTo>
                        <a:cubicBezTo>
                          <a:pt x="20724396" y="14960174"/>
                          <a:pt x="20608432" y="15261813"/>
                          <a:pt x="20677240" y="15635998"/>
                        </a:cubicBezTo>
                        <a:cubicBezTo>
                          <a:pt x="20746048" y="16010183"/>
                          <a:pt x="20665888" y="15915531"/>
                          <a:pt x="20677240" y="15988375"/>
                        </a:cubicBezTo>
                        <a:cubicBezTo>
                          <a:pt x="20688592" y="16061219"/>
                          <a:pt x="20629110" y="16704130"/>
                          <a:pt x="20677240" y="17075370"/>
                        </a:cubicBezTo>
                        <a:cubicBezTo>
                          <a:pt x="20725370" y="17446611"/>
                          <a:pt x="20668120" y="17290841"/>
                          <a:pt x="20677240" y="17427747"/>
                        </a:cubicBezTo>
                        <a:cubicBezTo>
                          <a:pt x="20686360" y="17564653"/>
                          <a:pt x="20667596" y="17490542"/>
                          <a:pt x="20677240" y="17535252"/>
                        </a:cubicBezTo>
                        <a:cubicBezTo>
                          <a:pt x="20686884" y="17579962"/>
                          <a:pt x="20620133" y="17993432"/>
                          <a:pt x="20677240" y="18132502"/>
                        </a:cubicBezTo>
                        <a:cubicBezTo>
                          <a:pt x="20734347" y="18271572"/>
                          <a:pt x="20661435" y="18358860"/>
                          <a:pt x="20677240" y="18484879"/>
                        </a:cubicBezTo>
                        <a:cubicBezTo>
                          <a:pt x="20693045" y="18610898"/>
                          <a:pt x="20674905" y="18723673"/>
                          <a:pt x="20677240" y="18837257"/>
                        </a:cubicBezTo>
                        <a:cubicBezTo>
                          <a:pt x="20679575" y="18950841"/>
                          <a:pt x="20671211" y="19095401"/>
                          <a:pt x="20677240" y="19189634"/>
                        </a:cubicBezTo>
                        <a:cubicBezTo>
                          <a:pt x="20671211" y="19095401"/>
                          <a:pt x="20684328" y="19114351"/>
                          <a:pt x="20677240" y="19052266"/>
                        </a:cubicBezTo>
                        <a:cubicBezTo>
                          <a:pt x="20684328" y="19114351"/>
                          <a:pt x="20623474" y="19780372"/>
                          <a:pt x="20677240" y="20139261"/>
                        </a:cubicBezTo>
                        <a:cubicBezTo>
                          <a:pt x="20731006" y="20498150"/>
                          <a:pt x="20590062" y="20981377"/>
                          <a:pt x="20677240" y="21226255"/>
                        </a:cubicBezTo>
                        <a:cubicBezTo>
                          <a:pt x="20764418" y="21471133"/>
                          <a:pt x="20666595" y="21410789"/>
                          <a:pt x="20677240" y="21578633"/>
                        </a:cubicBezTo>
                        <a:cubicBezTo>
                          <a:pt x="20687885" y="21746477"/>
                          <a:pt x="20641785" y="22015956"/>
                          <a:pt x="20677240" y="22420755"/>
                        </a:cubicBezTo>
                        <a:cubicBezTo>
                          <a:pt x="20712695" y="22825554"/>
                          <a:pt x="20631592" y="23105797"/>
                          <a:pt x="20677240" y="23507749"/>
                        </a:cubicBezTo>
                        <a:cubicBezTo>
                          <a:pt x="20722888" y="23909701"/>
                          <a:pt x="20666780" y="23585115"/>
                          <a:pt x="20677240" y="23615254"/>
                        </a:cubicBezTo>
                        <a:cubicBezTo>
                          <a:pt x="20687700" y="23645394"/>
                          <a:pt x="20667806" y="23848471"/>
                          <a:pt x="20677240" y="23967632"/>
                        </a:cubicBezTo>
                        <a:cubicBezTo>
                          <a:pt x="20686674" y="24086793"/>
                          <a:pt x="20653408" y="24379599"/>
                          <a:pt x="20677240" y="24487239"/>
                        </a:cubicBezTo>
                        <a:cubicBezTo>
                          <a:pt x="20568165" y="24515435"/>
                          <a:pt x="20464966" y="24482841"/>
                          <a:pt x="20293234" y="24487239"/>
                        </a:cubicBezTo>
                        <a:cubicBezTo>
                          <a:pt x="20464966" y="24482841"/>
                          <a:pt x="20310132" y="24489967"/>
                          <a:pt x="20322773" y="24487239"/>
                        </a:cubicBezTo>
                        <a:cubicBezTo>
                          <a:pt x="20310132" y="24489967"/>
                          <a:pt x="20058922" y="24480492"/>
                          <a:pt x="19938767" y="24487239"/>
                        </a:cubicBezTo>
                        <a:cubicBezTo>
                          <a:pt x="19818612" y="24493986"/>
                          <a:pt x="19249123" y="24435349"/>
                          <a:pt x="18934444" y="24487239"/>
                        </a:cubicBezTo>
                        <a:cubicBezTo>
                          <a:pt x="18619765" y="24539129"/>
                          <a:pt x="18633501" y="24441781"/>
                          <a:pt x="18343666" y="24487239"/>
                        </a:cubicBezTo>
                        <a:cubicBezTo>
                          <a:pt x="18053831" y="24532697"/>
                          <a:pt x="17549219" y="24389393"/>
                          <a:pt x="17339343" y="24487239"/>
                        </a:cubicBezTo>
                        <a:cubicBezTo>
                          <a:pt x="17549219" y="24389393"/>
                          <a:pt x="17354418" y="24488156"/>
                          <a:pt x="17368882" y="24487239"/>
                        </a:cubicBezTo>
                        <a:cubicBezTo>
                          <a:pt x="17354418" y="24488156"/>
                          <a:pt x="17023359" y="24453665"/>
                          <a:pt x="16778103" y="24487239"/>
                        </a:cubicBezTo>
                        <a:cubicBezTo>
                          <a:pt x="17023359" y="24453665"/>
                          <a:pt x="16793113" y="24489030"/>
                          <a:pt x="16807642" y="24487239"/>
                        </a:cubicBezTo>
                        <a:cubicBezTo>
                          <a:pt x="16793113" y="24489030"/>
                          <a:pt x="16688112" y="24475015"/>
                          <a:pt x="16630409" y="24487239"/>
                        </a:cubicBezTo>
                        <a:cubicBezTo>
                          <a:pt x="16572706" y="24499463"/>
                          <a:pt x="16123856" y="24466093"/>
                          <a:pt x="15626086" y="24487239"/>
                        </a:cubicBezTo>
                        <a:cubicBezTo>
                          <a:pt x="15128316" y="24508385"/>
                          <a:pt x="14842133" y="24376021"/>
                          <a:pt x="14621763" y="24487239"/>
                        </a:cubicBezTo>
                        <a:cubicBezTo>
                          <a:pt x="14401393" y="24598457"/>
                          <a:pt x="14026431" y="24458376"/>
                          <a:pt x="13824212" y="24487239"/>
                        </a:cubicBezTo>
                        <a:cubicBezTo>
                          <a:pt x="14026431" y="24458376"/>
                          <a:pt x="13843367" y="24488276"/>
                          <a:pt x="13853751" y="24487239"/>
                        </a:cubicBezTo>
                        <a:cubicBezTo>
                          <a:pt x="13843367" y="24488276"/>
                          <a:pt x="13099805" y="24474319"/>
                          <a:pt x="12849428" y="24487239"/>
                        </a:cubicBezTo>
                        <a:cubicBezTo>
                          <a:pt x="12599051" y="24500159"/>
                          <a:pt x="12309501" y="24435555"/>
                          <a:pt x="12051877" y="24487239"/>
                        </a:cubicBezTo>
                        <a:cubicBezTo>
                          <a:pt x="11794253" y="24538923"/>
                          <a:pt x="11654772" y="24459404"/>
                          <a:pt x="11461099" y="24487239"/>
                        </a:cubicBezTo>
                        <a:cubicBezTo>
                          <a:pt x="11267426" y="24515074"/>
                          <a:pt x="11320676" y="24471148"/>
                          <a:pt x="11283865" y="24487239"/>
                        </a:cubicBezTo>
                        <a:cubicBezTo>
                          <a:pt x="11247054" y="24503330"/>
                          <a:pt x="11073260" y="24444851"/>
                          <a:pt x="10899859" y="24487239"/>
                        </a:cubicBezTo>
                        <a:cubicBezTo>
                          <a:pt x="10726458" y="24529627"/>
                          <a:pt x="10166699" y="24452532"/>
                          <a:pt x="9895536" y="24487239"/>
                        </a:cubicBezTo>
                        <a:cubicBezTo>
                          <a:pt x="9624373" y="24521946"/>
                          <a:pt x="9633618" y="24456164"/>
                          <a:pt x="9511530" y="24487239"/>
                        </a:cubicBezTo>
                        <a:cubicBezTo>
                          <a:pt x="9389442" y="24518314"/>
                          <a:pt x="9112740" y="24428417"/>
                          <a:pt x="8713980" y="24487239"/>
                        </a:cubicBezTo>
                        <a:cubicBezTo>
                          <a:pt x="8315220" y="24546061"/>
                          <a:pt x="8597138" y="24470315"/>
                          <a:pt x="8536746" y="24487239"/>
                        </a:cubicBezTo>
                        <a:cubicBezTo>
                          <a:pt x="8476354" y="24504163"/>
                          <a:pt x="8160086" y="24464103"/>
                          <a:pt x="7945968" y="24487239"/>
                        </a:cubicBezTo>
                        <a:cubicBezTo>
                          <a:pt x="7731850" y="24510375"/>
                          <a:pt x="7839284" y="24471883"/>
                          <a:pt x="7768734" y="24487239"/>
                        </a:cubicBezTo>
                        <a:cubicBezTo>
                          <a:pt x="7698184" y="24502595"/>
                          <a:pt x="7363851" y="24470258"/>
                          <a:pt x="7177956" y="24487239"/>
                        </a:cubicBezTo>
                        <a:cubicBezTo>
                          <a:pt x="6992061" y="24504220"/>
                          <a:pt x="7058988" y="24476214"/>
                          <a:pt x="7000723" y="24487239"/>
                        </a:cubicBezTo>
                        <a:cubicBezTo>
                          <a:pt x="6942458" y="24498264"/>
                          <a:pt x="6900437" y="24472972"/>
                          <a:pt x="6823489" y="24487239"/>
                        </a:cubicBezTo>
                        <a:cubicBezTo>
                          <a:pt x="6900437" y="24472972"/>
                          <a:pt x="6844613" y="24487280"/>
                          <a:pt x="6853028" y="24487239"/>
                        </a:cubicBezTo>
                        <a:cubicBezTo>
                          <a:pt x="6844613" y="24487280"/>
                          <a:pt x="6733764" y="24473640"/>
                          <a:pt x="6675795" y="24487239"/>
                        </a:cubicBezTo>
                        <a:cubicBezTo>
                          <a:pt x="6617826" y="24500838"/>
                          <a:pt x="6561321" y="24482207"/>
                          <a:pt x="6498561" y="24487239"/>
                        </a:cubicBezTo>
                        <a:cubicBezTo>
                          <a:pt x="6435801" y="24492271"/>
                          <a:pt x="6250938" y="24467814"/>
                          <a:pt x="6114555" y="24487239"/>
                        </a:cubicBezTo>
                        <a:cubicBezTo>
                          <a:pt x="6250938" y="24467814"/>
                          <a:pt x="6133672" y="24488562"/>
                          <a:pt x="6144094" y="24487239"/>
                        </a:cubicBezTo>
                        <a:cubicBezTo>
                          <a:pt x="6133672" y="24488562"/>
                          <a:pt x="5643276" y="24411531"/>
                          <a:pt x="5346543" y="24487239"/>
                        </a:cubicBezTo>
                        <a:cubicBezTo>
                          <a:pt x="5049810" y="24562947"/>
                          <a:pt x="5147868" y="24487133"/>
                          <a:pt x="4962538" y="24487239"/>
                        </a:cubicBezTo>
                        <a:cubicBezTo>
                          <a:pt x="4777208" y="24487345"/>
                          <a:pt x="4384341" y="24402033"/>
                          <a:pt x="4164987" y="24487239"/>
                        </a:cubicBezTo>
                        <a:cubicBezTo>
                          <a:pt x="3945633" y="24572445"/>
                          <a:pt x="3873494" y="24461754"/>
                          <a:pt x="3780981" y="24487239"/>
                        </a:cubicBezTo>
                        <a:cubicBezTo>
                          <a:pt x="3688468" y="24512724"/>
                          <a:pt x="3296531" y="24397002"/>
                          <a:pt x="2983430" y="24487239"/>
                        </a:cubicBezTo>
                        <a:cubicBezTo>
                          <a:pt x="2670329" y="24577476"/>
                          <a:pt x="2530476" y="24472078"/>
                          <a:pt x="2392652" y="24487239"/>
                        </a:cubicBezTo>
                        <a:cubicBezTo>
                          <a:pt x="2530476" y="24472078"/>
                          <a:pt x="2412159" y="24487680"/>
                          <a:pt x="2422191" y="24487239"/>
                        </a:cubicBezTo>
                        <a:cubicBezTo>
                          <a:pt x="2412159" y="24487680"/>
                          <a:pt x="1790939" y="24457690"/>
                          <a:pt x="1417868" y="24487239"/>
                        </a:cubicBezTo>
                        <a:cubicBezTo>
                          <a:pt x="1044797" y="24516788"/>
                          <a:pt x="1296864" y="24477852"/>
                          <a:pt x="1240634" y="24487239"/>
                        </a:cubicBezTo>
                        <a:cubicBezTo>
                          <a:pt x="1296864" y="24477852"/>
                          <a:pt x="1260685" y="24487531"/>
                          <a:pt x="1270173" y="24487239"/>
                        </a:cubicBezTo>
                        <a:cubicBezTo>
                          <a:pt x="1260685" y="24487531"/>
                          <a:pt x="1164269" y="24469987"/>
                          <a:pt x="1092940" y="24487239"/>
                        </a:cubicBezTo>
                        <a:cubicBezTo>
                          <a:pt x="1021611" y="24504491"/>
                          <a:pt x="247105" y="24389792"/>
                          <a:pt x="0" y="24487239"/>
                        </a:cubicBezTo>
                        <a:cubicBezTo>
                          <a:pt x="-23830" y="24232441"/>
                          <a:pt x="53331" y="23943726"/>
                          <a:pt x="0" y="23645117"/>
                        </a:cubicBezTo>
                        <a:cubicBezTo>
                          <a:pt x="-53331" y="23346508"/>
                          <a:pt x="45752" y="23221873"/>
                          <a:pt x="0" y="22802995"/>
                        </a:cubicBezTo>
                        <a:cubicBezTo>
                          <a:pt x="-45752" y="22384117"/>
                          <a:pt x="7584" y="22235771"/>
                          <a:pt x="0" y="21716000"/>
                        </a:cubicBezTo>
                        <a:cubicBezTo>
                          <a:pt x="-7584" y="21196230"/>
                          <a:pt x="47131" y="21023329"/>
                          <a:pt x="0" y="20629006"/>
                        </a:cubicBezTo>
                        <a:cubicBezTo>
                          <a:pt x="-47131" y="20234683"/>
                          <a:pt x="40758" y="20311193"/>
                          <a:pt x="0" y="20031756"/>
                        </a:cubicBezTo>
                        <a:cubicBezTo>
                          <a:pt x="-40758" y="19752319"/>
                          <a:pt x="33884" y="19319813"/>
                          <a:pt x="0" y="18944761"/>
                        </a:cubicBezTo>
                        <a:cubicBezTo>
                          <a:pt x="-33884" y="18569709"/>
                          <a:pt x="83154" y="18193934"/>
                          <a:pt x="0" y="17857767"/>
                        </a:cubicBezTo>
                        <a:cubicBezTo>
                          <a:pt x="-83154" y="17521600"/>
                          <a:pt x="28383" y="17664444"/>
                          <a:pt x="0" y="17505390"/>
                        </a:cubicBezTo>
                        <a:cubicBezTo>
                          <a:pt x="-28383" y="17346336"/>
                          <a:pt x="35683" y="16886901"/>
                          <a:pt x="0" y="16663268"/>
                        </a:cubicBezTo>
                        <a:cubicBezTo>
                          <a:pt x="-35683" y="16439635"/>
                          <a:pt x="70290" y="16000113"/>
                          <a:pt x="0" y="15821145"/>
                        </a:cubicBezTo>
                        <a:cubicBezTo>
                          <a:pt x="70290" y="16000113"/>
                          <a:pt x="-3439" y="15928923"/>
                          <a:pt x="0" y="15958513"/>
                        </a:cubicBezTo>
                        <a:cubicBezTo>
                          <a:pt x="-3439" y="15928923"/>
                          <a:pt x="10551" y="15624288"/>
                          <a:pt x="0" y="15361263"/>
                        </a:cubicBezTo>
                        <a:cubicBezTo>
                          <a:pt x="-10551" y="15098238"/>
                          <a:pt x="10369" y="15303025"/>
                          <a:pt x="0" y="15253758"/>
                        </a:cubicBezTo>
                        <a:cubicBezTo>
                          <a:pt x="-10369" y="15204491"/>
                          <a:pt x="81382" y="14678736"/>
                          <a:pt x="0" y="14166764"/>
                        </a:cubicBezTo>
                        <a:cubicBezTo>
                          <a:pt x="-81382" y="13654792"/>
                          <a:pt x="8244" y="13610270"/>
                          <a:pt x="0" y="13079769"/>
                        </a:cubicBezTo>
                        <a:cubicBezTo>
                          <a:pt x="-8244" y="12549268"/>
                          <a:pt x="34826" y="12427549"/>
                          <a:pt x="0" y="12237647"/>
                        </a:cubicBezTo>
                        <a:cubicBezTo>
                          <a:pt x="-34826" y="12047745"/>
                          <a:pt x="26679" y="11974105"/>
                          <a:pt x="0" y="11885270"/>
                        </a:cubicBezTo>
                        <a:cubicBezTo>
                          <a:pt x="-26679" y="11796435"/>
                          <a:pt x="60154" y="11541185"/>
                          <a:pt x="0" y="11288020"/>
                        </a:cubicBezTo>
                        <a:cubicBezTo>
                          <a:pt x="-60154" y="11034855"/>
                          <a:pt x="24366" y="10959059"/>
                          <a:pt x="0" y="10690770"/>
                        </a:cubicBezTo>
                        <a:cubicBezTo>
                          <a:pt x="-24366" y="10422481"/>
                          <a:pt x="5952" y="10467962"/>
                          <a:pt x="0" y="10338393"/>
                        </a:cubicBezTo>
                        <a:cubicBezTo>
                          <a:pt x="-5952" y="10208824"/>
                          <a:pt x="92904" y="9716196"/>
                          <a:pt x="0" y="9496271"/>
                        </a:cubicBezTo>
                        <a:cubicBezTo>
                          <a:pt x="92904" y="9716196"/>
                          <a:pt x="-15180" y="9568040"/>
                          <a:pt x="0" y="9633638"/>
                        </a:cubicBezTo>
                        <a:cubicBezTo>
                          <a:pt x="-15180" y="9568040"/>
                          <a:pt x="43476" y="9000841"/>
                          <a:pt x="0" y="8791516"/>
                        </a:cubicBezTo>
                        <a:cubicBezTo>
                          <a:pt x="-43476" y="8582191"/>
                          <a:pt x="22519" y="8464057"/>
                          <a:pt x="0" y="8194266"/>
                        </a:cubicBezTo>
                        <a:cubicBezTo>
                          <a:pt x="22519" y="8464057"/>
                          <a:pt x="-14029" y="8302635"/>
                          <a:pt x="0" y="8331634"/>
                        </a:cubicBezTo>
                        <a:cubicBezTo>
                          <a:pt x="-14029" y="8302635"/>
                          <a:pt x="23215" y="8147777"/>
                          <a:pt x="0" y="7979256"/>
                        </a:cubicBezTo>
                        <a:cubicBezTo>
                          <a:pt x="-23215" y="7810735"/>
                          <a:pt x="18211" y="7417661"/>
                          <a:pt x="0" y="7137134"/>
                        </a:cubicBezTo>
                        <a:cubicBezTo>
                          <a:pt x="-18211" y="6856607"/>
                          <a:pt x="20724" y="6603313"/>
                          <a:pt x="0" y="6295012"/>
                        </a:cubicBezTo>
                        <a:cubicBezTo>
                          <a:pt x="-20724" y="5986711"/>
                          <a:pt x="72582" y="5561865"/>
                          <a:pt x="0" y="5208018"/>
                        </a:cubicBezTo>
                        <a:cubicBezTo>
                          <a:pt x="-72582" y="4854171"/>
                          <a:pt x="5420" y="4860794"/>
                          <a:pt x="0" y="4610768"/>
                        </a:cubicBezTo>
                        <a:cubicBezTo>
                          <a:pt x="-5420" y="4360742"/>
                          <a:pt x="15977" y="4014121"/>
                          <a:pt x="0" y="3523773"/>
                        </a:cubicBezTo>
                        <a:cubicBezTo>
                          <a:pt x="-15977" y="3033426"/>
                          <a:pt x="42315" y="3171003"/>
                          <a:pt x="0" y="2926524"/>
                        </a:cubicBezTo>
                        <a:cubicBezTo>
                          <a:pt x="-42315" y="2682045"/>
                          <a:pt x="12426" y="2864489"/>
                          <a:pt x="0" y="2819019"/>
                        </a:cubicBezTo>
                        <a:cubicBezTo>
                          <a:pt x="-12426" y="2773549"/>
                          <a:pt x="97464" y="2262619"/>
                          <a:pt x="0" y="1732024"/>
                        </a:cubicBezTo>
                        <a:cubicBezTo>
                          <a:pt x="-97464" y="1201430"/>
                          <a:pt x="24064" y="1522556"/>
                          <a:pt x="0" y="1379647"/>
                        </a:cubicBezTo>
                        <a:cubicBezTo>
                          <a:pt x="24064" y="1522556"/>
                          <a:pt x="-4761" y="1455798"/>
                          <a:pt x="0" y="1517014"/>
                        </a:cubicBezTo>
                        <a:cubicBezTo>
                          <a:pt x="4761" y="1578230"/>
                          <a:pt x="-14415" y="1593913"/>
                          <a:pt x="0" y="1654382"/>
                        </a:cubicBezTo>
                        <a:cubicBezTo>
                          <a:pt x="-14415" y="1593913"/>
                          <a:pt x="54216" y="1181478"/>
                          <a:pt x="0" y="1057132"/>
                        </a:cubicBezTo>
                        <a:cubicBezTo>
                          <a:pt x="-54216" y="932786"/>
                          <a:pt x="16167" y="818894"/>
                          <a:pt x="0" y="704755"/>
                        </a:cubicBezTo>
                        <a:cubicBezTo>
                          <a:pt x="-16167" y="590616"/>
                          <a:pt x="8039" y="225465"/>
                          <a:pt x="0" y="0"/>
                        </a:cubicBezTo>
                        <a:close/>
                      </a:path>
                      <a:path w="20677240" h="24487239" stroke="0" extrusionOk="0">
                        <a:moveTo>
                          <a:pt x="0" y="0"/>
                        </a:moveTo>
                        <a:cubicBezTo>
                          <a:pt x="179122" y="-45441"/>
                          <a:pt x="284283" y="43998"/>
                          <a:pt x="384006" y="0"/>
                        </a:cubicBezTo>
                        <a:cubicBezTo>
                          <a:pt x="284283" y="43998"/>
                          <a:pt x="367288" y="-1687"/>
                          <a:pt x="354467" y="0"/>
                        </a:cubicBezTo>
                        <a:cubicBezTo>
                          <a:pt x="367288" y="-1687"/>
                          <a:pt x="978696" y="67471"/>
                          <a:pt x="1358790" y="0"/>
                        </a:cubicBezTo>
                        <a:cubicBezTo>
                          <a:pt x="1738884" y="-67471"/>
                          <a:pt x="1576500" y="45167"/>
                          <a:pt x="1742796" y="0"/>
                        </a:cubicBezTo>
                        <a:cubicBezTo>
                          <a:pt x="1909092" y="-45167"/>
                          <a:pt x="2039497" y="22624"/>
                          <a:pt x="2126802" y="0"/>
                        </a:cubicBezTo>
                        <a:cubicBezTo>
                          <a:pt x="2214107" y="-22624"/>
                          <a:pt x="2807726" y="33992"/>
                          <a:pt x="3131125" y="0"/>
                        </a:cubicBezTo>
                        <a:cubicBezTo>
                          <a:pt x="3454524" y="-33992"/>
                          <a:pt x="3237072" y="5824"/>
                          <a:pt x="3308358" y="0"/>
                        </a:cubicBezTo>
                        <a:cubicBezTo>
                          <a:pt x="3379644" y="-5824"/>
                          <a:pt x="3876743" y="37934"/>
                          <a:pt x="4312681" y="0"/>
                        </a:cubicBezTo>
                        <a:cubicBezTo>
                          <a:pt x="4748619" y="-37934"/>
                          <a:pt x="4892447" y="53744"/>
                          <a:pt x="5317005" y="0"/>
                        </a:cubicBezTo>
                        <a:cubicBezTo>
                          <a:pt x="5741563" y="-53744"/>
                          <a:pt x="5654575" y="21397"/>
                          <a:pt x="5907783" y="0"/>
                        </a:cubicBezTo>
                        <a:cubicBezTo>
                          <a:pt x="6160991" y="-21397"/>
                          <a:pt x="6514448" y="45651"/>
                          <a:pt x="6912106" y="0"/>
                        </a:cubicBezTo>
                        <a:cubicBezTo>
                          <a:pt x="7309764" y="-45651"/>
                          <a:pt x="7126406" y="21587"/>
                          <a:pt x="7296112" y="0"/>
                        </a:cubicBezTo>
                        <a:cubicBezTo>
                          <a:pt x="7465818" y="-21587"/>
                          <a:pt x="7557961" y="22519"/>
                          <a:pt x="7680118" y="0"/>
                        </a:cubicBezTo>
                        <a:cubicBezTo>
                          <a:pt x="7802275" y="-22519"/>
                          <a:pt x="8301526" y="27159"/>
                          <a:pt x="8477668" y="0"/>
                        </a:cubicBezTo>
                        <a:cubicBezTo>
                          <a:pt x="8653810" y="-27159"/>
                          <a:pt x="8709770" y="7826"/>
                          <a:pt x="8861674" y="0"/>
                        </a:cubicBezTo>
                        <a:cubicBezTo>
                          <a:pt x="9013578" y="-7826"/>
                          <a:pt x="9615453" y="1069"/>
                          <a:pt x="9865997" y="0"/>
                        </a:cubicBezTo>
                        <a:cubicBezTo>
                          <a:pt x="10116541" y="-1069"/>
                          <a:pt x="10593506" y="12440"/>
                          <a:pt x="10870320" y="0"/>
                        </a:cubicBezTo>
                        <a:cubicBezTo>
                          <a:pt x="11147134" y="-12440"/>
                          <a:pt x="11295127" y="13597"/>
                          <a:pt x="11461099" y="0"/>
                        </a:cubicBezTo>
                        <a:cubicBezTo>
                          <a:pt x="11627071" y="-13597"/>
                          <a:pt x="11723702" y="32779"/>
                          <a:pt x="11845105" y="0"/>
                        </a:cubicBezTo>
                        <a:cubicBezTo>
                          <a:pt x="11723702" y="32779"/>
                          <a:pt x="11827969" y="-3224"/>
                          <a:pt x="11815566" y="0"/>
                        </a:cubicBezTo>
                        <a:cubicBezTo>
                          <a:pt x="11827969" y="-3224"/>
                          <a:pt x="11938520" y="9493"/>
                          <a:pt x="11992799" y="0"/>
                        </a:cubicBezTo>
                        <a:cubicBezTo>
                          <a:pt x="12047078" y="-9493"/>
                          <a:pt x="12124139" y="12996"/>
                          <a:pt x="12170033" y="0"/>
                        </a:cubicBezTo>
                        <a:cubicBezTo>
                          <a:pt x="12215927" y="-12996"/>
                          <a:pt x="12431117" y="14231"/>
                          <a:pt x="12554039" y="0"/>
                        </a:cubicBezTo>
                        <a:cubicBezTo>
                          <a:pt x="12676961" y="-14231"/>
                          <a:pt x="13260757" y="110835"/>
                          <a:pt x="13558362" y="0"/>
                        </a:cubicBezTo>
                        <a:cubicBezTo>
                          <a:pt x="13855967" y="-110835"/>
                          <a:pt x="13949725" y="57550"/>
                          <a:pt x="14149140" y="0"/>
                        </a:cubicBezTo>
                        <a:cubicBezTo>
                          <a:pt x="14348555" y="-57550"/>
                          <a:pt x="14453093" y="34248"/>
                          <a:pt x="14533146" y="0"/>
                        </a:cubicBezTo>
                        <a:cubicBezTo>
                          <a:pt x="14453093" y="34248"/>
                          <a:pt x="14514620" y="-1902"/>
                          <a:pt x="14503607" y="0"/>
                        </a:cubicBezTo>
                        <a:cubicBezTo>
                          <a:pt x="14492594" y="1902"/>
                          <a:pt x="14482785" y="-2768"/>
                          <a:pt x="14474068" y="0"/>
                        </a:cubicBezTo>
                        <a:cubicBezTo>
                          <a:pt x="14482785" y="-2768"/>
                          <a:pt x="15000006" y="10240"/>
                          <a:pt x="15271619" y="0"/>
                        </a:cubicBezTo>
                        <a:cubicBezTo>
                          <a:pt x="15543232" y="-10240"/>
                          <a:pt x="15404768" y="20406"/>
                          <a:pt x="15448852" y="0"/>
                        </a:cubicBezTo>
                        <a:cubicBezTo>
                          <a:pt x="15492936" y="-20406"/>
                          <a:pt x="16060890" y="109319"/>
                          <a:pt x="16453175" y="0"/>
                        </a:cubicBezTo>
                        <a:cubicBezTo>
                          <a:pt x="16845460" y="-109319"/>
                          <a:pt x="16659402" y="16167"/>
                          <a:pt x="16837181" y="0"/>
                        </a:cubicBezTo>
                        <a:cubicBezTo>
                          <a:pt x="16659402" y="16167"/>
                          <a:pt x="16817638" y="-1693"/>
                          <a:pt x="16807642" y="0"/>
                        </a:cubicBezTo>
                        <a:cubicBezTo>
                          <a:pt x="16817638" y="-1693"/>
                          <a:pt x="17420061" y="43105"/>
                          <a:pt x="17605193" y="0"/>
                        </a:cubicBezTo>
                        <a:cubicBezTo>
                          <a:pt x="17790325" y="-43105"/>
                          <a:pt x="17743504" y="7663"/>
                          <a:pt x="17782426" y="0"/>
                        </a:cubicBezTo>
                        <a:cubicBezTo>
                          <a:pt x="17821348" y="-7663"/>
                          <a:pt x="18331662" y="9392"/>
                          <a:pt x="18579977" y="0"/>
                        </a:cubicBezTo>
                        <a:cubicBezTo>
                          <a:pt x="18828292" y="-9392"/>
                          <a:pt x="19199344" y="42417"/>
                          <a:pt x="19584300" y="0"/>
                        </a:cubicBezTo>
                        <a:cubicBezTo>
                          <a:pt x="19969256" y="-42417"/>
                          <a:pt x="19885996" y="676"/>
                          <a:pt x="19968306" y="0"/>
                        </a:cubicBezTo>
                        <a:cubicBezTo>
                          <a:pt x="20050616" y="-676"/>
                          <a:pt x="20469677" y="70087"/>
                          <a:pt x="20677240" y="0"/>
                        </a:cubicBezTo>
                        <a:cubicBezTo>
                          <a:pt x="20678910" y="26866"/>
                          <a:pt x="20671958" y="82909"/>
                          <a:pt x="20677240" y="107505"/>
                        </a:cubicBezTo>
                        <a:cubicBezTo>
                          <a:pt x="20682522" y="132102"/>
                          <a:pt x="20634308" y="471452"/>
                          <a:pt x="20677240" y="704755"/>
                        </a:cubicBezTo>
                        <a:cubicBezTo>
                          <a:pt x="20720172" y="938058"/>
                          <a:pt x="20605615" y="1260156"/>
                          <a:pt x="20677240" y="1546877"/>
                        </a:cubicBezTo>
                        <a:cubicBezTo>
                          <a:pt x="20605615" y="1260156"/>
                          <a:pt x="20684661" y="1457252"/>
                          <a:pt x="20677240" y="1409509"/>
                        </a:cubicBezTo>
                        <a:cubicBezTo>
                          <a:pt x="20669819" y="1361766"/>
                          <a:pt x="20691589" y="1313560"/>
                          <a:pt x="20677240" y="1272142"/>
                        </a:cubicBezTo>
                        <a:cubicBezTo>
                          <a:pt x="20691589" y="1313560"/>
                          <a:pt x="20640486" y="2127208"/>
                          <a:pt x="20677240" y="2359136"/>
                        </a:cubicBezTo>
                        <a:cubicBezTo>
                          <a:pt x="20713994" y="2591064"/>
                          <a:pt x="20642789" y="2718386"/>
                          <a:pt x="20677240" y="2956386"/>
                        </a:cubicBezTo>
                        <a:cubicBezTo>
                          <a:pt x="20642789" y="2718386"/>
                          <a:pt x="20690674" y="2884315"/>
                          <a:pt x="20677240" y="2819019"/>
                        </a:cubicBezTo>
                        <a:cubicBezTo>
                          <a:pt x="20690674" y="2884315"/>
                          <a:pt x="20659241" y="3160702"/>
                          <a:pt x="20677240" y="3416268"/>
                        </a:cubicBezTo>
                        <a:cubicBezTo>
                          <a:pt x="20695239" y="3671834"/>
                          <a:pt x="20625322" y="4049433"/>
                          <a:pt x="20677240" y="4503263"/>
                        </a:cubicBezTo>
                        <a:cubicBezTo>
                          <a:pt x="20729158" y="4957094"/>
                          <a:pt x="20643878" y="4713164"/>
                          <a:pt x="20677240" y="4855640"/>
                        </a:cubicBezTo>
                        <a:cubicBezTo>
                          <a:pt x="20710602" y="4998116"/>
                          <a:pt x="20658362" y="5044310"/>
                          <a:pt x="20677240" y="5208018"/>
                        </a:cubicBezTo>
                        <a:cubicBezTo>
                          <a:pt x="20696118" y="5371726"/>
                          <a:pt x="20607359" y="5532920"/>
                          <a:pt x="20677240" y="5805267"/>
                        </a:cubicBezTo>
                        <a:cubicBezTo>
                          <a:pt x="20747121" y="6077614"/>
                          <a:pt x="20634561" y="6444376"/>
                          <a:pt x="20677240" y="6647390"/>
                        </a:cubicBezTo>
                        <a:cubicBezTo>
                          <a:pt x="20719919" y="6850404"/>
                          <a:pt x="20673775" y="7181682"/>
                          <a:pt x="20677240" y="7489512"/>
                        </a:cubicBezTo>
                        <a:cubicBezTo>
                          <a:pt x="20680705" y="7797342"/>
                          <a:pt x="20609600" y="8062512"/>
                          <a:pt x="20677240" y="8331634"/>
                        </a:cubicBezTo>
                        <a:cubicBezTo>
                          <a:pt x="20744880" y="8600756"/>
                          <a:pt x="20669686" y="9043691"/>
                          <a:pt x="20677240" y="9418628"/>
                        </a:cubicBezTo>
                        <a:cubicBezTo>
                          <a:pt x="20684794" y="9793565"/>
                          <a:pt x="20634549" y="9895981"/>
                          <a:pt x="20677240" y="10015878"/>
                        </a:cubicBezTo>
                        <a:cubicBezTo>
                          <a:pt x="20719931" y="10135775"/>
                          <a:pt x="20647961" y="10444546"/>
                          <a:pt x="20677240" y="10858000"/>
                        </a:cubicBezTo>
                        <a:cubicBezTo>
                          <a:pt x="20706519" y="11271454"/>
                          <a:pt x="20667156" y="11276398"/>
                          <a:pt x="20677240" y="11455250"/>
                        </a:cubicBezTo>
                        <a:cubicBezTo>
                          <a:pt x="20687324" y="11634102"/>
                          <a:pt x="20632925" y="11799700"/>
                          <a:pt x="20677240" y="12052500"/>
                        </a:cubicBezTo>
                        <a:cubicBezTo>
                          <a:pt x="20721555" y="12305300"/>
                          <a:pt x="20641875" y="12397691"/>
                          <a:pt x="20677240" y="12649749"/>
                        </a:cubicBezTo>
                        <a:cubicBezTo>
                          <a:pt x="20641875" y="12397691"/>
                          <a:pt x="20681262" y="12548771"/>
                          <a:pt x="20677240" y="12512382"/>
                        </a:cubicBezTo>
                        <a:cubicBezTo>
                          <a:pt x="20681262" y="12548771"/>
                          <a:pt x="20639862" y="12962936"/>
                          <a:pt x="20677240" y="13354504"/>
                        </a:cubicBezTo>
                        <a:cubicBezTo>
                          <a:pt x="20639862" y="12962936"/>
                          <a:pt x="20677528" y="13269871"/>
                          <a:pt x="20677240" y="13217137"/>
                        </a:cubicBezTo>
                        <a:cubicBezTo>
                          <a:pt x="20677528" y="13269871"/>
                          <a:pt x="20658931" y="13523871"/>
                          <a:pt x="20677240" y="13814386"/>
                        </a:cubicBezTo>
                        <a:cubicBezTo>
                          <a:pt x="20695549" y="14104901"/>
                          <a:pt x="20659447" y="14394620"/>
                          <a:pt x="20677240" y="14901381"/>
                        </a:cubicBezTo>
                        <a:cubicBezTo>
                          <a:pt x="20695033" y="15408142"/>
                          <a:pt x="20565750" y="15713841"/>
                          <a:pt x="20677240" y="15988375"/>
                        </a:cubicBezTo>
                        <a:cubicBezTo>
                          <a:pt x="20788730" y="16262909"/>
                          <a:pt x="20673235" y="16528362"/>
                          <a:pt x="20677240" y="16830497"/>
                        </a:cubicBezTo>
                        <a:cubicBezTo>
                          <a:pt x="20681245" y="17132632"/>
                          <a:pt x="20668771" y="17086441"/>
                          <a:pt x="20677240" y="17182875"/>
                        </a:cubicBezTo>
                        <a:cubicBezTo>
                          <a:pt x="20668771" y="17086441"/>
                          <a:pt x="20693262" y="17084151"/>
                          <a:pt x="20677240" y="17045507"/>
                        </a:cubicBezTo>
                        <a:cubicBezTo>
                          <a:pt x="20693262" y="17084151"/>
                          <a:pt x="20659165" y="17288819"/>
                          <a:pt x="20677240" y="17397885"/>
                        </a:cubicBezTo>
                        <a:cubicBezTo>
                          <a:pt x="20695315" y="17506951"/>
                          <a:pt x="20652475" y="18027789"/>
                          <a:pt x="20677240" y="18240007"/>
                        </a:cubicBezTo>
                        <a:cubicBezTo>
                          <a:pt x="20702005" y="18452225"/>
                          <a:pt x="20564718" y="18820223"/>
                          <a:pt x="20677240" y="19327001"/>
                        </a:cubicBezTo>
                        <a:cubicBezTo>
                          <a:pt x="20564718" y="18820223"/>
                          <a:pt x="20679157" y="19225335"/>
                          <a:pt x="20677240" y="19189634"/>
                        </a:cubicBezTo>
                        <a:cubicBezTo>
                          <a:pt x="20675323" y="19153933"/>
                          <a:pt x="20693132" y="19107254"/>
                          <a:pt x="20677240" y="19052266"/>
                        </a:cubicBezTo>
                        <a:cubicBezTo>
                          <a:pt x="20693132" y="19107254"/>
                          <a:pt x="20645351" y="19915333"/>
                          <a:pt x="20677240" y="20139261"/>
                        </a:cubicBezTo>
                        <a:cubicBezTo>
                          <a:pt x="20645351" y="19915333"/>
                          <a:pt x="20690960" y="20039060"/>
                          <a:pt x="20677240" y="20001894"/>
                        </a:cubicBezTo>
                        <a:cubicBezTo>
                          <a:pt x="20690960" y="20039060"/>
                          <a:pt x="20623075" y="20441268"/>
                          <a:pt x="20677240" y="20599143"/>
                        </a:cubicBezTo>
                        <a:cubicBezTo>
                          <a:pt x="20731405" y="20757018"/>
                          <a:pt x="20673533" y="20654755"/>
                          <a:pt x="20677240" y="20706648"/>
                        </a:cubicBezTo>
                        <a:cubicBezTo>
                          <a:pt x="20680947" y="20758541"/>
                          <a:pt x="20664613" y="20789862"/>
                          <a:pt x="20677240" y="20814153"/>
                        </a:cubicBezTo>
                        <a:cubicBezTo>
                          <a:pt x="20689867" y="20838445"/>
                          <a:pt x="20672631" y="20871613"/>
                          <a:pt x="20677240" y="20921658"/>
                        </a:cubicBezTo>
                        <a:cubicBezTo>
                          <a:pt x="20681849" y="20971704"/>
                          <a:pt x="20669713" y="20995576"/>
                          <a:pt x="20677240" y="21029163"/>
                        </a:cubicBezTo>
                        <a:cubicBezTo>
                          <a:pt x="20684767" y="21062750"/>
                          <a:pt x="20653420" y="21281750"/>
                          <a:pt x="20677240" y="21381540"/>
                        </a:cubicBezTo>
                        <a:cubicBezTo>
                          <a:pt x="20701060" y="21481330"/>
                          <a:pt x="20664456" y="21446829"/>
                          <a:pt x="20677240" y="21489045"/>
                        </a:cubicBezTo>
                        <a:cubicBezTo>
                          <a:pt x="20690024" y="21531261"/>
                          <a:pt x="20656943" y="21750295"/>
                          <a:pt x="20677240" y="21841423"/>
                        </a:cubicBezTo>
                        <a:cubicBezTo>
                          <a:pt x="20697537" y="21932551"/>
                          <a:pt x="20598806" y="22401213"/>
                          <a:pt x="20677240" y="22683545"/>
                        </a:cubicBezTo>
                        <a:cubicBezTo>
                          <a:pt x="20755674" y="22965877"/>
                          <a:pt x="20676987" y="22747477"/>
                          <a:pt x="20677240" y="22791050"/>
                        </a:cubicBezTo>
                        <a:cubicBezTo>
                          <a:pt x="20676987" y="22747477"/>
                          <a:pt x="20684722" y="22719714"/>
                          <a:pt x="20677240" y="22653682"/>
                        </a:cubicBezTo>
                        <a:cubicBezTo>
                          <a:pt x="20684722" y="22719714"/>
                          <a:pt x="20612017" y="23499671"/>
                          <a:pt x="20677240" y="23740677"/>
                        </a:cubicBezTo>
                        <a:cubicBezTo>
                          <a:pt x="20612017" y="23499671"/>
                          <a:pt x="20682920" y="23660129"/>
                          <a:pt x="20677240" y="23603309"/>
                        </a:cubicBezTo>
                        <a:cubicBezTo>
                          <a:pt x="20682920" y="23660129"/>
                          <a:pt x="20626587" y="24059807"/>
                          <a:pt x="20677240" y="24487239"/>
                        </a:cubicBezTo>
                        <a:cubicBezTo>
                          <a:pt x="20685505" y="24486211"/>
                          <a:pt x="20698014" y="24490108"/>
                          <a:pt x="20706779" y="24487239"/>
                        </a:cubicBezTo>
                        <a:cubicBezTo>
                          <a:pt x="20698014" y="24490108"/>
                          <a:pt x="20372325" y="24456802"/>
                          <a:pt x="20116001" y="24487239"/>
                        </a:cubicBezTo>
                        <a:cubicBezTo>
                          <a:pt x="19859677" y="24517676"/>
                          <a:pt x="19642324" y="24473812"/>
                          <a:pt x="19318450" y="24487239"/>
                        </a:cubicBezTo>
                        <a:cubicBezTo>
                          <a:pt x="18994576" y="24500666"/>
                          <a:pt x="19092098" y="24442142"/>
                          <a:pt x="18934444" y="24487239"/>
                        </a:cubicBezTo>
                        <a:cubicBezTo>
                          <a:pt x="18776790" y="24532336"/>
                          <a:pt x="18808195" y="24469416"/>
                          <a:pt x="18757211" y="24487239"/>
                        </a:cubicBezTo>
                        <a:cubicBezTo>
                          <a:pt x="18706227" y="24505062"/>
                          <a:pt x="18619427" y="24471369"/>
                          <a:pt x="18579977" y="24487239"/>
                        </a:cubicBezTo>
                        <a:cubicBezTo>
                          <a:pt x="18540527" y="24503109"/>
                          <a:pt x="18080211" y="24407734"/>
                          <a:pt x="17782426" y="24487239"/>
                        </a:cubicBezTo>
                        <a:cubicBezTo>
                          <a:pt x="18080211" y="24407734"/>
                          <a:pt x="17800915" y="24487469"/>
                          <a:pt x="17811965" y="24487239"/>
                        </a:cubicBezTo>
                        <a:cubicBezTo>
                          <a:pt x="17800915" y="24487469"/>
                          <a:pt x="17515391" y="24468162"/>
                          <a:pt x="17427959" y="24487239"/>
                        </a:cubicBezTo>
                        <a:cubicBezTo>
                          <a:pt x="17340527" y="24506316"/>
                          <a:pt x="17093060" y="24437644"/>
                          <a:pt x="16837181" y="24487239"/>
                        </a:cubicBezTo>
                        <a:cubicBezTo>
                          <a:pt x="16581302" y="24536834"/>
                          <a:pt x="16733297" y="24477593"/>
                          <a:pt x="16659948" y="24487239"/>
                        </a:cubicBezTo>
                        <a:cubicBezTo>
                          <a:pt x="16586599" y="24496885"/>
                          <a:pt x="15916591" y="24378020"/>
                          <a:pt x="15655625" y="24487239"/>
                        </a:cubicBezTo>
                        <a:cubicBezTo>
                          <a:pt x="15916591" y="24378020"/>
                          <a:pt x="15671478" y="24489958"/>
                          <a:pt x="15685163" y="24487239"/>
                        </a:cubicBezTo>
                        <a:cubicBezTo>
                          <a:pt x="15698848" y="24484520"/>
                          <a:pt x="15701324" y="24490639"/>
                          <a:pt x="15714702" y="24487239"/>
                        </a:cubicBezTo>
                        <a:cubicBezTo>
                          <a:pt x="15701324" y="24490639"/>
                          <a:pt x="15468194" y="24481809"/>
                          <a:pt x="15330697" y="24487239"/>
                        </a:cubicBezTo>
                        <a:cubicBezTo>
                          <a:pt x="15193200" y="24492669"/>
                          <a:pt x="14881681" y="24466871"/>
                          <a:pt x="14739918" y="24487239"/>
                        </a:cubicBezTo>
                        <a:cubicBezTo>
                          <a:pt x="14598155" y="24507607"/>
                          <a:pt x="14288920" y="24451252"/>
                          <a:pt x="13942368" y="24487239"/>
                        </a:cubicBezTo>
                        <a:cubicBezTo>
                          <a:pt x="13595816" y="24523226"/>
                          <a:pt x="13536163" y="24443631"/>
                          <a:pt x="13144817" y="24487239"/>
                        </a:cubicBezTo>
                        <a:cubicBezTo>
                          <a:pt x="12753471" y="24530847"/>
                          <a:pt x="12436650" y="24474246"/>
                          <a:pt x="12140494" y="24487239"/>
                        </a:cubicBezTo>
                        <a:cubicBezTo>
                          <a:pt x="11844338" y="24500232"/>
                          <a:pt x="11800067" y="24427063"/>
                          <a:pt x="11549715" y="24487239"/>
                        </a:cubicBezTo>
                        <a:cubicBezTo>
                          <a:pt x="11800067" y="24427063"/>
                          <a:pt x="11565180" y="24488561"/>
                          <a:pt x="11579254" y="24487239"/>
                        </a:cubicBezTo>
                        <a:cubicBezTo>
                          <a:pt x="11565180" y="24488561"/>
                          <a:pt x="11075834" y="24469871"/>
                          <a:pt x="10574931" y="24487239"/>
                        </a:cubicBezTo>
                        <a:cubicBezTo>
                          <a:pt x="10074028" y="24504607"/>
                          <a:pt x="10250266" y="24486894"/>
                          <a:pt x="9984153" y="24487239"/>
                        </a:cubicBezTo>
                        <a:cubicBezTo>
                          <a:pt x="9718040" y="24487584"/>
                          <a:pt x="9613960" y="24435749"/>
                          <a:pt x="9393375" y="24487239"/>
                        </a:cubicBezTo>
                        <a:cubicBezTo>
                          <a:pt x="9172790" y="24538729"/>
                          <a:pt x="9294642" y="24475355"/>
                          <a:pt x="9216141" y="24487239"/>
                        </a:cubicBezTo>
                        <a:cubicBezTo>
                          <a:pt x="9137640" y="24499123"/>
                          <a:pt x="8485896" y="24482489"/>
                          <a:pt x="8211818" y="24487239"/>
                        </a:cubicBezTo>
                        <a:cubicBezTo>
                          <a:pt x="7937740" y="24491989"/>
                          <a:pt x="8082431" y="24469106"/>
                          <a:pt x="8034585" y="24487239"/>
                        </a:cubicBezTo>
                        <a:cubicBezTo>
                          <a:pt x="7986739" y="24505372"/>
                          <a:pt x="7369368" y="24485502"/>
                          <a:pt x="7030262" y="24487239"/>
                        </a:cubicBezTo>
                        <a:cubicBezTo>
                          <a:pt x="7369368" y="24485502"/>
                          <a:pt x="7048993" y="24489612"/>
                          <a:pt x="7059801" y="24487239"/>
                        </a:cubicBezTo>
                        <a:cubicBezTo>
                          <a:pt x="7048993" y="24489612"/>
                          <a:pt x="6445361" y="24454647"/>
                          <a:pt x="6262250" y="24487239"/>
                        </a:cubicBezTo>
                        <a:cubicBezTo>
                          <a:pt x="6079139" y="24519831"/>
                          <a:pt x="5466496" y="24411870"/>
                          <a:pt x="5257927" y="24487239"/>
                        </a:cubicBezTo>
                        <a:cubicBezTo>
                          <a:pt x="5049358" y="24562608"/>
                          <a:pt x="4632256" y="24466659"/>
                          <a:pt x="4460376" y="24487239"/>
                        </a:cubicBezTo>
                        <a:cubicBezTo>
                          <a:pt x="4288496" y="24507819"/>
                          <a:pt x="4216791" y="24474032"/>
                          <a:pt x="4076370" y="24487239"/>
                        </a:cubicBezTo>
                        <a:cubicBezTo>
                          <a:pt x="3935949" y="24500446"/>
                          <a:pt x="3750681" y="24450257"/>
                          <a:pt x="3485592" y="24487239"/>
                        </a:cubicBezTo>
                        <a:cubicBezTo>
                          <a:pt x="3220503" y="24524221"/>
                          <a:pt x="3392155" y="24481630"/>
                          <a:pt x="3308358" y="24487239"/>
                        </a:cubicBezTo>
                        <a:cubicBezTo>
                          <a:pt x="3224561" y="24492848"/>
                          <a:pt x="3109979" y="24469868"/>
                          <a:pt x="2924353" y="24487239"/>
                        </a:cubicBezTo>
                        <a:cubicBezTo>
                          <a:pt x="2738728" y="24504610"/>
                          <a:pt x="2243358" y="24485186"/>
                          <a:pt x="1920029" y="24487239"/>
                        </a:cubicBezTo>
                        <a:cubicBezTo>
                          <a:pt x="1596700" y="24489292"/>
                          <a:pt x="1369386" y="24466634"/>
                          <a:pt x="1122479" y="24487239"/>
                        </a:cubicBezTo>
                        <a:cubicBezTo>
                          <a:pt x="1369386" y="24466634"/>
                          <a:pt x="1145181" y="24487948"/>
                          <a:pt x="1152018" y="24487239"/>
                        </a:cubicBezTo>
                        <a:cubicBezTo>
                          <a:pt x="1158855" y="24486530"/>
                          <a:pt x="1168636" y="24487834"/>
                          <a:pt x="1181557" y="24487239"/>
                        </a:cubicBezTo>
                        <a:cubicBezTo>
                          <a:pt x="1168636" y="24487834"/>
                          <a:pt x="288389" y="24414051"/>
                          <a:pt x="0" y="24487239"/>
                        </a:cubicBezTo>
                        <a:cubicBezTo>
                          <a:pt x="11054" y="24522021"/>
                          <a:pt x="-4962" y="24563508"/>
                          <a:pt x="0" y="24624606"/>
                        </a:cubicBezTo>
                        <a:cubicBezTo>
                          <a:pt x="-4962" y="24563508"/>
                          <a:pt x="18331" y="24112907"/>
                          <a:pt x="0" y="23782484"/>
                        </a:cubicBezTo>
                        <a:cubicBezTo>
                          <a:pt x="-18331" y="23452061"/>
                          <a:pt x="89381" y="23106791"/>
                          <a:pt x="0" y="22695490"/>
                        </a:cubicBezTo>
                        <a:cubicBezTo>
                          <a:pt x="-89381" y="22284189"/>
                          <a:pt x="931" y="22620490"/>
                          <a:pt x="0" y="22587985"/>
                        </a:cubicBezTo>
                        <a:cubicBezTo>
                          <a:pt x="931" y="22620490"/>
                          <a:pt x="-217" y="22684393"/>
                          <a:pt x="0" y="22725352"/>
                        </a:cubicBezTo>
                        <a:cubicBezTo>
                          <a:pt x="-217" y="22684393"/>
                          <a:pt x="88723" y="21904663"/>
                          <a:pt x="0" y="21638358"/>
                        </a:cubicBezTo>
                        <a:cubicBezTo>
                          <a:pt x="-88723" y="21372053"/>
                          <a:pt x="3821" y="21567955"/>
                          <a:pt x="0" y="21530853"/>
                        </a:cubicBezTo>
                        <a:cubicBezTo>
                          <a:pt x="3821" y="21567955"/>
                          <a:pt x="-1787" y="21636318"/>
                          <a:pt x="0" y="21668220"/>
                        </a:cubicBezTo>
                        <a:cubicBezTo>
                          <a:pt x="-1787" y="21636318"/>
                          <a:pt x="15042" y="21195181"/>
                          <a:pt x="0" y="20826098"/>
                        </a:cubicBezTo>
                        <a:cubicBezTo>
                          <a:pt x="15042" y="21195181"/>
                          <a:pt x="-8862" y="20915850"/>
                          <a:pt x="0" y="20963466"/>
                        </a:cubicBezTo>
                        <a:cubicBezTo>
                          <a:pt x="-8862" y="20915850"/>
                          <a:pt x="20196" y="20407523"/>
                          <a:pt x="0" y="19876471"/>
                        </a:cubicBezTo>
                        <a:cubicBezTo>
                          <a:pt x="-20196" y="19345420"/>
                          <a:pt x="17499" y="19437624"/>
                          <a:pt x="0" y="19279221"/>
                        </a:cubicBezTo>
                        <a:cubicBezTo>
                          <a:pt x="-17499" y="19120818"/>
                          <a:pt x="41240" y="19022043"/>
                          <a:pt x="0" y="18926844"/>
                        </a:cubicBezTo>
                        <a:cubicBezTo>
                          <a:pt x="41240" y="19022043"/>
                          <a:pt x="-13623" y="19002153"/>
                          <a:pt x="0" y="19064211"/>
                        </a:cubicBezTo>
                        <a:cubicBezTo>
                          <a:pt x="13623" y="19126269"/>
                          <a:pt x="-10953" y="19145074"/>
                          <a:pt x="0" y="19201579"/>
                        </a:cubicBezTo>
                        <a:cubicBezTo>
                          <a:pt x="-10953" y="19145074"/>
                          <a:pt x="5328" y="18795173"/>
                          <a:pt x="0" y="18604329"/>
                        </a:cubicBezTo>
                        <a:cubicBezTo>
                          <a:pt x="-5328" y="18413485"/>
                          <a:pt x="28577" y="17952060"/>
                          <a:pt x="0" y="17762207"/>
                        </a:cubicBezTo>
                        <a:cubicBezTo>
                          <a:pt x="-28577" y="17572354"/>
                          <a:pt x="25585" y="17345303"/>
                          <a:pt x="0" y="17164957"/>
                        </a:cubicBezTo>
                        <a:cubicBezTo>
                          <a:pt x="-25585" y="16984611"/>
                          <a:pt x="61798" y="16591077"/>
                          <a:pt x="0" y="16322835"/>
                        </a:cubicBezTo>
                        <a:cubicBezTo>
                          <a:pt x="-61798" y="16054593"/>
                          <a:pt x="16418" y="15668948"/>
                          <a:pt x="0" y="15480713"/>
                        </a:cubicBezTo>
                        <a:cubicBezTo>
                          <a:pt x="-16418" y="15292478"/>
                          <a:pt x="11886" y="15270728"/>
                          <a:pt x="0" y="15128336"/>
                        </a:cubicBezTo>
                        <a:cubicBezTo>
                          <a:pt x="-11886" y="14985944"/>
                          <a:pt x="37742" y="14951649"/>
                          <a:pt x="0" y="14775958"/>
                        </a:cubicBezTo>
                        <a:cubicBezTo>
                          <a:pt x="-37742" y="14600267"/>
                          <a:pt x="15463" y="14568673"/>
                          <a:pt x="0" y="14423581"/>
                        </a:cubicBezTo>
                        <a:cubicBezTo>
                          <a:pt x="-15463" y="14278489"/>
                          <a:pt x="128757" y="13725122"/>
                          <a:pt x="0" y="13336587"/>
                        </a:cubicBezTo>
                        <a:cubicBezTo>
                          <a:pt x="128757" y="13725122"/>
                          <a:pt x="-7568" y="13442606"/>
                          <a:pt x="0" y="13473954"/>
                        </a:cubicBezTo>
                        <a:cubicBezTo>
                          <a:pt x="-7568" y="13442606"/>
                          <a:pt x="14657" y="12861814"/>
                          <a:pt x="0" y="12631832"/>
                        </a:cubicBezTo>
                        <a:cubicBezTo>
                          <a:pt x="-14657" y="12401850"/>
                          <a:pt x="37854" y="12351852"/>
                          <a:pt x="0" y="12279454"/>
                        </a:cubicBezTo>
                        <a:cubicBezTo>
                          <a:pt x="-37854" y="12207056"/>
                          <a:pt x="30519" y="11855179"/>
                          <a:pt x="0" y="11682205"/>
                        </a:cubicBezTo>
                        <a:cubicBezTo>
                          <a:pt x="-30519" y="11509231"/>
                          <a:pt x="7254" y="11604911"/>
                          <a:pt x="0" y="11574700"/>
                        </a:cubicBezTo>
                        <a:cubicBezTo>
                          <a:pt x="-7254" y="11544490"/>
                          <a:pt x="9547" y="11313348"/>
                          <a:pt x="0" y="11222322"/>
                        </a:cubicBezTo>
                        <a:cubicBezTo>
                          <a:pt x="-9547" y="11131296"/>
                          <a:pt x="54745" y="10870467"/>
                          <a:pt x="0" y="10625073"/>
                        </a:cubicBezTo>
                        <a:cubicBezTo>
                          <a:pt x="-54745" y="10379679"/>
                          <a:pt x="2860" y="10570834"/>
                          <a:pt x="0" y="10517568"/>
                        </a:cubicBezTo>
                        <a:cubicBezTo>
                          <a:pt x="-2860" y="10464302"/>
                          <a:pt x="19751" y="10308635"/>
                          <a:pt x="0" y="10165190"/>
                        </a:cubicBezTo>
                        <a:cubicBezTo>
                          <a:pt x="19751" y="10308635"/>
                          <a:pt x="-8167" y="10264534"/>
                          <a:pt x="0" y="10302558"/>
                        </a:cubicBezTo>
                        <a:cubicBezTo>
                          <a:pt x="8167" y="10340582"/>
                          <a:pt x="-15904" y="10391107"/>
                          <a:pt x="0" y="10439925"/>
                        </a:cubicBezTo>
                        <a:cubicBezTo>
                          <a:pt x="-15904" y="10391107"/>
                          <a:pt x="10993" y="9973836"/>
                          <a:pt x="0" y="9842676"/>
                        </a:cubicBezTo>
                        <a:cubicBezTo>
                          <a:pt x="-10993" y="9711516"/>
                          <a:pt x="9645" y="9772013"/>
                          <a:pt x="0" y="9735171"/>
                        </a:cubicBezTo>
                        <a:cubicBezTo>
                          <a:pt x="-9645" y="9698329"/>
                          <a:pt x="11421" y="9672864"/>
                          <a:pt x="0" y="9627666"/>
                        </a:cubicBezTo>
                        <a:cubicBezTo>
                          <a:pt x="-11421" y="9582469"/>
                          <a:pt x="37630" y="9239908"/>
                          <a:pt x="0" y="9030416"/>
                        </a:cubicBezTo>
                        <a:cubicBezTo>
                          <a:pt x="-37630" y="8820924"/>
                          <a:pt x="28112" y="8806127"/>
                          <a:pt x="0" y="8678039"/>
                        </a:cubicBezTo>
                        <a:cubicBezTo>
                          <a:pt x="-28112" y="8549951"/>
                          <a:pt x="20525" y="8165650"/>
                          <a:pt x="0" y="7835916"/>
                        </a:cubicBezTo>
                        <a:cubicBezTo>
                          <a:pt x="-20525" y="7506182"/>
                          <a:pt x="32497" y="7512335"/>
                          <a:pt x="0" y="7238667"/>
                        </a:cubicBezTo>
                        <a:cubicBezTo>
                          <a:pt x="-32497" y="6964999"/>
                          <a:pt x="29303" y="7022822"/>
                          <a:pt x="0" y="6886289"/>
                        </a:cubicBezTo>
                        <a:cubicBezTo>
                          <a:pt x="-29303" y="6749756"/>
                          <a:pt x="35578" y="6532561"/>
                          <a:pt x="0" y="6289040"/>
                        </a:cubicBezTo>
                        <a:cubicBezTo>
                          <a:pt x="-35578" y="6045519"/>
                          <a:pt x="14960" y="5779190"/>
                          <a:pt x="0" y="5446918"/>
                        </a:cubicBezTo>
                        <a:cubicBezTo>
                          <a:pt x="-14960" y="5114646"/>
                          <a:pt x="25271" y="5224264"/>
                          <a:pt x="0" y="5094540"/>
                        </a:cubicBezTo>
                        <a:cubicBezTo>
                          <a:pt x="-25271" y="4964816"/>
                          <a:pt x="42667" y="4633033"/>
                          <a:pt x="0" y="4497290"/>
                        </a:cubicBezTo>
                        <a:cubicBezTo>
                          <a:pt x="-42667" y="4361547"/>
                          <a:pt x="74959" y="4026810"/>
                          <a:pt x="0" y="3655168"/>
                        </a:cubicBezTo>
                        <a:cubicBezTo>
                          <a:pt x="-74959" y="3283526"/>
                          <a:pt x="57321" y="3301498"/>
                          <a:pt x="0" y="3057919"/>
                        </a:cubicBezTo>
                        <a:cubicBezTo>
                          <a:pt x="-57321" y="2814340"/>
                          <a:pt x="33335" y="2436166"/>
                          <a:pt x="0" y="2215797"/>
                        </a:cubicBezTo>
                        <a:cubicBezTo>
                          <a:pt x="-33335" y="1995428"/>
                          <a:pt x="6781" y="1894781"/>
                          <a:pt x="0" y="1618547"/>
                        </a:cubicBezTo>
                        <a:cubicBezTo>
                          <a:pt x="-6781" y="1342313"/>
                          <a:pt x="28436" y="1429150"/>
                          <a:pt x="0" y="1266169"/>
                        </a:cubicBezTo>
                        <a:cubicBezTo>
                          <a:pt x="28436" y="1429150"/>
                          <a:pt x="-5366" y="1361046"/>
                          <a:pt x="0" y="1403537"/>
                        </a:cubicBezTo>
                        <a:cubicBezTo>
                          <a:pt x="-5366" y="1361046"/>
                          <a:pt x="38573" y="448243"/>
                          <a:pt x="0" y="0"/>
                        </a:cubicBezTo>
                        <a:close/>
                      </a:path>
                    </a:pathLst>
                  </a:custGeom>
                  <ask:type>
                    <ask:lineSketchNone/>
                  </ask:type>
                </ask:lineSketchStyleProps>
              </a:ext>
            </a:extLst>
          </a:ln>
        </p:spPr>
        <p:txBody>
          <a:bodyPr numCol="1" spcCol="576000" anchor="t">
            <a:noAutofit/>
          </a:bodyPr>
          <a:lstStyle/>
          <a:p>
            <a:pPr algn="l">
              <a:lnSpc>
                <a:spcPct val="100000"/>
              </a:lnSpc>
              <a:tabLst>
                <a:tab pos="1514475" algn="l"/>
                <a:tab pos="5743575" algn="l"/>
              </a:tabLst>
            </a:pPr>
            <a:r>
              <a:rPr lang="en-GB" sz="3200" b="1" u="sng" cap="none" spc="0" dirty="0">
                <a:solidFill>
                  <a:schemeClr val="tx1"/>
                </a:solidFill>
                <a:latin typeface="Calibri" panose="020F0502020204030204" pitchFamily="34" charset="0"/>
                <a:cs typeface="Calibri" panose="020F0502020204030204" pitchFamily="34" charset="0"/>
              </a:rPr>
              <a:t>ABSTRACT</a:t>
            </a:r>
            <a:br>
              <a:rPr lang="en-US" sz="2200" cap="none" spc="0" dirty="0">
                <a:solidFill>
                  <a:schemeClr val="tx1"/>
                </a:solidFill>
                <a:latin typeface="Calibri" panose="020F0502020204030204" pitchFamily="34" charset="0"/>
                <a:cs typeface="Calibri" panose="020F0502020204030204" pitchFamily="34" charset="0"/>
              </a:rPr>
            </a:br>
            <a:r>
              <a:rPr lang="en-GB" sz="2200" cap="none" spc="0" dirty="0">
                <a:solidFill>
                  <a:schemeClr val="tx1"/>
                </a:solidFill>
                <a:latin typeface="Calibri" panose="020F0502020204030204" pitchFamily="34" charset="0"/>
                <a:cs typeface="Calibri" panose="020F0502020204030204" pitchFamily="34" charset="0"/>
              </a:rPr>
              <a:t>…text…</a:t>
            </a:r>
            <a:br>
              <a:rPr lang="en-GB" sz="2200" cap="none" spc="0" dirty="0">
                <a:solidFill>
                  <a:schemeClr val="tx1"/>
                </a:solidFill>
                <a:latin typeface="Calibri" panose="020F0502020204030204" pitchFamily="34" charset="0"/>
                <a:cs typeface="Calibri" panose="020F0502020204030204" pitchFamily="34" charset="0"/>
              </a:rPr>
            </a:br>
            <a:br>
              <a:rPr lang="cs-CZ" sz="2200" cap="none" spc="0" dirty="0">
                <a:solidFill>
                  <a:schemeClr val="tx1"/>
                </a:solidFill>
                <a:latin typeface="Calibri" panose="020F0502020204030204" pitchFamily="34" charset="0"/>
                <a:cs typeface="Calibri" panose="020F0502020204030204" pitchFamily="34" charset="0"/>
              </a:rPr>
            </a:br>
            <a:r>
              <a:rPr lang="en-GB" sz="2200" b="1" cap="none" spc="0" dirty="0">
                <a:solidFill>
                  <a:schemeClr val="tx1"/>
                </a:solidFill>
                <a:latin typeface="Calibri" panose="020F0502020204030204" pitchFamily="34" charset="0"/>
                <a:cs typeface="Calibri" panose="020F0502020204030204" pitchFamily="34" charset="0"/>
              </a:rPr>
              <a:t>Keywords:</a:t>
            </a:r>
            <a:r>
              <a:rPr lang="en-GB" sz="2200" cap="none" spc="0" dirty="0">
                <a:solidFill>
                  <a:schemeClr val="tx1"/>
                </a:solidFill>
                <a:latin typeface="Calibri" panose="020F0502020204030204" pitchFamily="34" charset="0"/>
                <a:cs typeface="Calibri" panose="020F0502020204030204" pitchFamily="34" charset="0"/>
              </a:rPr>
              <a:t> word, word, word (4-6 keywords</a:t>
            </a:r>
            <a:r>
              <a:rPr lang="cs-CZ" sz="2200" cap="none" spc="0" dirty="0">
                <a:solidFill>
                  <a:schemeClr val="tx1"/>
                </a:solidFill>
                <a:latin typeface="Calibri" panose="020F0502020204030204" pitchFamily="34" charset="0"/>
                <a:cs typeface="Calibri" panose="020F0502020204030204" pitchFamily="34" charset="0"/>
              </a:rPr>
              <a:t>)</a:t>
            </a:r>
            <a:br>
              <a:rPr lang="cs-CZ" sz="2200" cap="none" spc="0" dirty="0">
                <a:solidFill>
                  <a:schemeClr val="tx1"/>
                </a:solidFill>
                <a:latin typeface="Calibri" panose="020F0502020204030204" pitchFamily="34" charset="0"/>
                <a:cs typeface="Calibri" panose="020F0502020204030204" pitchFamily="34" charset="0"/>
              </a:rPr>
            </a:br>
            <a:br>
              <a:rPr lang="cs-CZ" sz="2200" cap="none" spc="0" dirty="0">
                <a:solidFill>
                  <a:schemeClr val="tx1"/>
                </a:solidFill>
                <a:latin typeface="Calibri" panose="020F0502020204030204" pitchFamily="34" charset="0"/>
                <a:cs typeface="Calibri" panose="020F0502020204030204" pitchFamily="34" charset="0"/>
              </a:rPr>
            </a:br>
            <a:br>
              <a:rPr lang="cs-CZ" sz="2200" cap="none" spc="0" dirty="0">
                <a:solidFill>
                  <a:schemeClr val="tx1"/>
                </a:solidFill>
                <a:latin typeface="Calibri" panose="020F0502020204030204" pitchFamily="34" charset="0"/>
                <a:cs typeface="Calibri" panose="020F0502020204030204" pitchFamily="34" charset="0"/>
              </a:rPr>
            </a:br>
            <a:br>
              <a:rPr lang="cs-CZ" sz="2200" cap="none" spc="0" dirty="0">
                <a:solidFill>
                  <a:schemeClr val="tx1"/>
                </a:solidFill>
                <a:latin typeface="Calibri" panose="020F0502020204030204" pitchFamily="34" charset="0"/>
                <a:cs typeface="Calibri" panose="020F0502020204030204" pitchFamily="34" charset="0"/>
              </a:rPr>
            </a:br>
            <a:r>
              <a:rPr lang="en-GB" sz="3200" b="1" u="sng" cap="none" spc="0" dirty="0">
                <a:solidFill>
                  <a:schemeClr val="tx1"/>
                </a:solidFill>
                <a:latin typeface="Calibri" panose="020F0502020204030204" pitchFamily="34" charset="0"/>
                <a:cs typeface="Calibri" panose="020F0502020204030204" pitchFamily="34" charset="0"/>
              </a:rPr>
              <a:t>INTRODUCTION</a:t>
            </a:r>
            <a:br>
              <a:rPr lang="cs-CZ" sz="2200" cap="none" spc="0" dirty="0">
                <a:solidFill>
                  <a:schemeClr val="tx1"/>
                </a:solidFill>
                <a:latin typeface="Calibri" panose="020F0502020204030204" pitchFamily="34" charset="0"/>
                <a:cs typeface="Calibri" panose="020F0502020204030204" pitchFamily="34" charset="0"/>
              </a:rPr>
            </a:br>
            <a:r>
              <a:rPr lang="en-GB" sz="2200" cap="none" spc="0" dirty="0">
                <a:solidFill>
                  <a:schemeClr val="tx1"/>
                </a:solidFill>
                <a:latin typeface="Calibri" panose="020F0502020204030204" pitchFamily="34" charset="0"/>
                <a:cs typeface="Calibri" panose="020F0502020204030204" pitchFamily="34" charset="0"/>
              </a:rPr>
              <a:t>…text…</a:t>
            </a:r>
            <a:br>
              <a:rPr lang="en-GB" sz="2200" cap="none" spc="0" dirty="0">
                <a:solidFill>
                  <a:schemeClr val="tx1"/>
                </a:solidFill>
                <a:latin typeface="Calibri" panose="020F0502020204030204" pitchFamily="34" charset="0"/>
                <a:cs typeface="Calibri" panose="020F0502020204030204" pitchFamily="34" charset="0"/>
              </a:rPr>
            </a:br>
            <a:br>
              <a:rPr lang="cs-CZ" sz="2200" cap="none" spc="0" dirty="0">
                <a:solidFill>
                  <a:schemeClr val="tx1"/>
                </a:solidFill>
                <a:latin typeface="Calibri" panose="020F0502020204030204" pitchFamily="34" charset="0"/>
                <a:cs typeface="Calibri" panose="020F0502020204030204" pitchFamily="34" charset="0"/>
              </a:rPr>
            </a:br>
            <a:r>
              <a:rPr lang="en-US" sz="2200" cap="none" spc="0" dirty="0">
                <a:solidFill>
                  <a:schemeClr val="tx1"/>
                </a:solidFill>
                <a:latin typeface="Calibri" panose="020F0502020204030204" pitchFamily="34" charset="0"/>
                <a:cs typeface="Calibri" panose="020F0502020204030204" pitchFamily="34" charset="0"/>
              </a:rPr>
              <a:t>The actual text should be divided into chapters where</a:t>
            </a:r>
            <a:r>
              <a:rPr lang="sk-SK" sz="2200" cap="none" spc="0" dirty="0">
                <a:solidFill>
                  <a:schemeClr val="tx1"/>
                </a:solidFill>
                <a:latin typeface="Calibri" panose="020F0502020204030204" pitchFamily="34" charset="0"/>
                <a:cs typeface="Calibri" panose="020F0502020204030204" pitchFamily="34" charset="0"/>
              </a:rPr>
              <a:t> </a:t>
            </a:r>
            <a:r>
              <a:rPr lang="en-US" sz="2200" cap="none" spc="0" dirty="0">
                <a:solidFill>
                  <a:schemeClr val="tx1"/>
                </a:solidFill>
                <a:latin typeface="Calibri" panose="020F0502020204030204" pitchFamily="34" charset="0"/>
                <a:cs typeface="Calibri" panose="020F0502020204030204" pitchFamily="34" charset="0"/>
              </a:rPr>
              <a:t>possible. Headings can be maximum in two levels and numbered (e.g., 1 TITLE OF CHAPTER, 1.1 Title of sub-chapter).</a:t>
            </a:r>
            <a:r>
              <a:rPr lang="cs-CZ" sz="2200" cap="none" spc="0" dirty="0">
                <a:solidFill>
                  <a:schemeClr val="tx1"/>
                </a:solidFill>
                <a:latin typeface="Calibri" panose="020F0502020204030204" pitchFamily="34" charset="0"/>
                <a:cs typeface="Calibri" panose="020F0502020204030204" pitchFamily="34" charset="0"/>
              </a:rPr>
              <a:t> </a:t>
            </a:r>
            <a:r>
              <a:rPr lang="en-US" sz="2200" cap="none" spc="0" dirty="0">
                <a:solidFill>
                  <a:schemeClr val="tx1"/>
                </a:solidFill>
                <a:latin typeface="Calibri" panose="020F0502020204030204" pitchFamily="34" charset="0"/>
                <a:cs typeface="Calibri" panose="020F0502020204030204" pitchFamily="34" charset="0"/>
              </a:rPr>
              <a:t>Tables and figures should be numbered and pertaining references must be included in the text. The acceptable labelling for a table is Tab.1 and Fig. 1 for a figure</a:t>
            </a:r>
            <a:r>
              <a:rPr lang="cs-CZ" sz="2200" cap="none" spc="0" dirty="0">
                <a:solidFill>
                  <a:schemeClr val="tx1"/>
                </a:solidFill>
                <a:latin typeface="Calibri" panose="020F0502020204030204" pitchFamily="34" charset="0"/>
                <a:cs typeface="Calibri" panose="020F0502020204030204" pitchFamily="34" charset="0"/>
              </a:rPr>
              <a:t> (</a:t>
            </a:r>
            <a:r>
              <a:rPr lang="en-GB" sz="2200" cap="none" spc="0" noProof="1">
                <a:solidFill>
                  <a:schemeClr val="tx1"/>
                </a:solidFill>
                <a:latin typeface="Calibri" panose="020F0502020204030204" pitchFamily="34" charset="0"/>
                <a:cs typeface="Calibri" panose="020F0502020204030204" pitchFamily="34" charset="0"/>
              </a:rPr>
              <a:t>e.g</a:t>
            </a:r>
            <a:r>
              <a:rPr lang="cs-CZ" sz="2200" cap="none" spc="0" dirty="0">
                <a:solidFill>
                  <a:schemeClr val="tx1"/>
                </a:solidFill>
                <a:latin typeface="Calibri" panose="020F0502020204030204" pitchFamily="34" charset="0"/>
                <a:cs typeface="Calibri" panose="020F0502020204030204" pitchFamily="34" charset="0"/>
              </a:rPr>
              <a:t>., </a:t>
            </a:r>
            <a:r>
              <a:rPr lang="en-US" sz="2200" cap="none" spc="0" dirty="0">
                <a:solidFill>
                  <a:schemeClr val="tx1"/>
                </a:solidFill>
                <a:latin typeface="Calibri" panose="020F0502020204030204" pitchFamily="34" charset="0"/>
                <a:cs typeface="Calibri" panose="020F0502020204030204" pitchFamily="34" charset="0"/>
              </a:rPr>
              <a:t>Tab. 1 – The title of the table. Source: own research</a:t>
            </a:r>
            <a:r>
              <a:rPr lang="cs-CZ" sz="2200" cap="none" spc="0" dirty="0">
                <a:solidFill>
                  <a:schemeClr val="tx1"/>
                </a:solidFill>
                <a:latin typeface="Calibri" panose="020F0502020204030204" pitchFamily="34" charset="0"/>
                <a:cs typeface="Calibri" panose="020F0502020204030204" pitchFamily="34" charset="0"/>
              </a:rPr>
              <a:t>; </a:t>
            </a:r>
            <a:r>
              <a:rPr lang="en-US" sz="2200" cap="none" spc="0" dirty="0">
                <a:solidFill>
                  <a:schemeClr val="tx1"/>
                </a:solidFill>
                <a:latin typeface="Calibri" panose="020F0502020204030204" pitchFamily="34" charset="0"/>
                <a:cs typeface="Calibri" panose="020F0502020204030204" pitchFamily="34" charset="0"/>
              </a:rPr>
              <a:t>Fig. 1 – The title of the figure. Source: own research</a:t>
            </a:r>
            <a:r>
              <a:rPr lang="cs-CZ" sz="2200" cap="none" spc="0" dirty="0">
                <a:solidFill>
                  <a:schemeClr val="tx1"/>
                </a:solidFill>
                <a:latin typeface="Calibri" panose="020F0502020204030204" pitchFamily="34" charset="0"/>
                <a:cs typeface="Calibri" panose="020F0502020204030204" pitchFamily="34" charset="0"/>
              </a:rPr>
              <a:t>). </a:t>
            </a:r>
            <a:r>
              <a:rPr lang="en-US" sz="2200" cap="none" spc="0" dirty="0">
                <a:solidFill>
                  <a:schemeClr val="tx1"/>
                </a:solidFill>
                <a:latin typeface="Calibri" panose="020F0502020204030204" pitchFamily="34" charset="0"/>
                <a:cs typeface="Calibri" panose="020F0502020204030204" pitchFamily="34" charset="0"/>
              </a:rPr>
              <a:t>Figures and tables should be supplied in a sufficient quality for print. They can be supplied as separate documents (jpg, </a:t>
            </a:r>
            <a:r>
              <a:rPr lang="en-US" sz="2200" cap="none" spc="0" dirty="0" err="1">
                <a:solidFill>
                  <a:schemeClr val="tx1"/>
                </a:solidFill>
                <a:latin typeface="Calibri" panose="020F0502020204030204" pitchFamily="34" charset="0"/>
                <a:cs typeface="Calibri" panose="020F0502020204030204" pitchFamily="34" charset="0"/>
              </a:rPr>
              <a:t>xls</a:t>
            </a:r>
            <a:r>
              <a:rPr lang="en-US" sz="2200" cap="none" spc="0" dirty="0">
                <a:solidFill>
                  <a:schemeClr val="tx1"/>
                </a:solidFill>
                <a:latin typeface="Calibri" panose="020F0502020204030204" pitchFamily="34" charset="0"/>
                <a:cs typeface="Calibri" panose="020F0502020204030204" pitchFamily="34" charset="0"/>
              </a:rPr>
              <a:t> or doc). The quality of the above is the responsibility of the author.</a:t>
            </a:r>
            <a:r>
              <a:rPr lang="cs-CZ" sz="2200" cap="none" spc="0" dirty="0">
                <a:solidFill>
                  <a:schemeClr val="tx1"/>
                </a:solidFill>
                <a:latin typeface="Calibri" panose="020F0502020204030204" pitchFamily="34" charset="0"/>
                <a:cs typeface="Calibri" panose="020F0502020204030204" pitchFamily="34" charset="0"/>
              </a:rPr>
              <a:t> </a:t>
            </a:r>
            <a:r>
              <a:rPr lang="en-US" sz="2200" cap="none" spc="0" dirty="0">
                <a:solidFill>
                  <a:schemeClr val="tx1"/>
                </a:solidFill>
                <a:latin typeface="Calibri" panose="020F0502020204030204" pitchFamily="34" charset="0"/>
                <a:cs typeface="Calibri" panose="020F0502020204030204" pitchFamily="34" charset="0"/>
              </a:rPr>
              <a:t>Equations and formulas are denoted by numbers in round parentheses and it is recommended that they are produced by Editor of equations or inserted in a jpg format.</a:t>
            </a:r>
            <a:r>
              <a:rPr lang="cs-CZ" sz="2200" cap="none" spc="0" dirty="0">
                <a:solidFill>
                  <a:schemeClr val="tx1"/>
                </a:solidFill>
                <a:latin typeface="Calibri" panose="020F0502020204030204" pitchFamily="34" charset="0"/>
                <a:cs typeface="Calibri" panose="020F0502020204030204" pitchFamily="34" charset="0"/>
              </a:rPr>
              <a:t> </a:t>
            </a:r>
            <a:r>
              <a:rPr lang="en-US" sz="2200" cap="none" spc="0" dirty="0">
                <a:solidFill>
                  <a:schemeClr val="tx1"/>
                </a:solidFill>
                <a:latin typeface="Calibri" panose="020F0502020204030204" pitchFamily="34" charset="0"/>
                <a:cs typeface="Calibri" panose="020F0502020204030204" pitchFamily="34" charset="0"/>
              </a:rPr>
              <a:t>In-text citations and the Reference list should follow the referencing style used by the American Psychological Association (APA style). Details concerning this referencing style can be found at </a:t>
            </a:r>
            <a:r>
              <a:rPr lang="en-US" sz="2200" cap="none" spc="0" dirty="0">
                <a:solidFill>
                  <a:schemeClr val="tx1"/>
                </a:solidFill>
                <a:latin typeface="Calibri" panose="020F0502020204030204" pitchFamily="34" charset="0"/>
                <a:cs typeface="Calibri" panose="020F0502020204030204" pitchFamily="34" charset="0"/>
                <a:hlinkClick r:id="rId2"/>
              </a:rPr>
              <a:t>https://libguides.murdoch.edu.au/APA</a:t>
            </a:r>
            <a:br>
              <a:rPr lang="cs-CZ" sz="2200" cap="none" spc="0" dirty="0">
                <a:solidFill>
                  <a:schemeClr val="tx1"/>
                </a:solidFill>
                <a:latin typeface="Calibri" panose="020F0502020204030204" pitchFamily="34" charset="0"/>
                <a:cs typeface="Calibri" panose="020F0502020204030204" pitchFamily="34" charset="0"/>
              </a:rPr>
            </a:br>
            <a:br>
              <a:rPr lang="en-US" sz="2200" cap="none" spc="0" dirty="0">
                <a:solidFill>
                  <a:schemeClr val="tx1"/>
                </a:solidFill>
                <a:latin typeface="Calibri" panose="020F0502020204030204" pitchFamily="34" charset="0"/>
                <a:cs typeface="Calibri" panose="020F0502020204030204" pitchFamily="34" charset="0"/>
              </a:rPr>
            </a:br>
            <a:br>
              <a:rPr lang="sk-SK" sz="2200" cap="none" spc="0" dirty="0">
                <a:solidFill>
                  <a:schemeClr val="tx1"/>
                </a:solidFill>
                <a:latin typeface="Calibri" panose="020F0502020204030204" pitchFamily="34" charset="0"/>
                <a:cs typeface="Calibri" panose="020F0502020204030204" pitchFamily="34" charset="0"/>
              </a:rPr>
            </a:br>
            <a:r>
              <a:rPr lang="en-GB" sz="3200" b="1" u="sng" cap="none" spc="0" dirty="0">
                <a:solidFill>
                  <a:schemeClr val="tx1"/>
                </a:solidFill>
                <a:latin typeface="Calibri" panose="020F0502020204030204" pitchFamily="34" charset="0"/>
                <a:cs typeface="Calibri" panose="020F0502020204030204" pitchFamily="34" charset="0"/>
              </a:rPr>
              <a:t>LITERATURE REVIEW</a:t>
            </a:r>
            <a:br>
              <a:rPr lang="cs-CZ" sz="2200" cap="none" spc="0" dirty="0">
                <a:solidFill>
                  <a:schemeClr val="tx1"/>
                </a:solidFill>
                <a:latin typeface="Calibri" panose="020F0502020204030204" pitchFamily="34" charset="0"/>
                <a:cs typeface="Calibri" panose="020F0502020204030204" pitchFamily="34" charset="0"/>
              </a:rPr>
            </a:br>
            <a:r>
              <a:rPr lang="en-GB" sz="2200" cap="none" spc="0" dirty="0">
                <a:solidFill>
                  <a:schemeClr val="tx1"/>
                </a:solidFill>
                <a:latin typeface="Calibri" panose="020F0502020204030204" pitchFamily="34" charset="0"/>
                <a:cs typeface="Calibri" panose="020F0502020204030204" pitchFamily="34" charset="0"/>
              </a:rPr>
              <a:t>…text…</a:t>
            </a:r>
            <a:br>
              <a:rPr lang="en-GB" sz="2200" cap="none" spc="0" dirty="0">
                <a:solidFill>
                  <a:schemeClr val="tx1"/>
                </a:solidFill>
                <a:latin typeface="Calibri" panose="020F0502020204030204" pitchFamily="34" charset="0"/>
                <a:cs typeface="Calibri" panose="020F0502020204030204" pitchFamily="34" charset="0"/>
              </a:rPr>
            </a:br>
            <a:br>
              <a:rPr lang="sk-SK" sz="2200" cap="none" spc="0" dirty="0">
                <a:solidFill>
                  <a:schemeClr val="tx1"/>
                </a:solidFill>
                <a:latin typeface="Calibri" panose="020F0502020204030204" pitchFamily="34" charset="0"/>
                <a:cs typeface="Calibri" panose="020F0502020204030204" pitchFamily="34" charset="0"/>
              </a:rPr>
            </a:br>
            <a:br>
              <a:rPr lang="sk-SK" sz="2200" cap="none" spc="0" dirty="0">
                <a:solidFill>
                  <a:schemeClr val="tx1"/>
                </a:solidFill>
                <a:latin typeface="Calibri" panose="020F0502020204030204" pitchFamily="34" charset="0"/>
                <a:cs typeface="Calibri" panose="020F0502020204030204" pitchFamily="34" charset="0"/>
              </a:rPr>
            </a:br>
            <a:br>
              <a:rPr lang="sk-SK" sz="2200" cap="none" spc="0" dirty="0">
                <a:solidFill>
                  <a:schemeClr val="tx1"/>
                </a:solidFill>
                <a:latin typeface="Calibri" panose="020F0502020204030204" pitchFamily="34" charset="0"/>
                <a:cs typeface="Calibri" panose="020F0502020204030204" pitchFamily="34" charset="0"/>
              </a:rPr>
            </a:br>
            <a:br>
              <a:rPr lang="sk-SK" sz="2200" cap="none" spc="0" dirty="0">
                <a:solidFill>
                  <a:schemeClr val="tx1"/>
                </a:solidFill>
                <a:latin typeface="Calibri" panose="020F0502020204030204" pitchFamily="34" charset="0"/>
                <a:cs typeface="Calibri" panose="020F0502020204030204" pitchFamily="34" charset="0"/>
              </a:rPr>
            </a:br>
            <a:br>
              <a:rPr lang="cs-CZ" sz="2200" cap="none" spc="0" dirty="0">
                <a:solidFill>
                  <a:schemeClr val="tx1"/>
                </a:solidFill>
                <a:latin typeface="Calibri" panose="020F0502020204030204" pitchFamily="34" charset="0"/>
                <a:cs typeface="Calibri" panose="020F0502020204030204" pitchFamily="34" charset="0"/>
              </a:rPr>
            </a:br>
            <a:br>
              <a:rPr lang="en-GB" sz="2200" cap="none" spc="0" dirty="0">
                <a:solidFill>
                  <a:schemeClr val="tx1"/>
                </a:solidFill>
                <a:latin typeface="Calibri" panose="020F0502020204030204" pitchFamily="34" charset="0"/>
                <a:cs typeface="Calibri" panose="020F0502020204030204" pitchFamily="34" charset="0"/>
              </a:rPr>
            </a:br>
            <a:br>
              <a:rPr lang="cs-CZ" sz="2200" cap="none" spc="0" dirty="0">
                <a:solidFill>
                  <a:schemeClr val="tx1"/>
                </a:solidFill>
                <a:latin typeface="Calibri" panose="020F0502020204030204" pitchFamily="34" charset="0"/>
                <a:cs typeface="Calibri" panose="020F0502020204030204" pitchFamily="34" charset="0"/>
              </a:rPr>
            </a:br>
            <a:br>
              <a:rPr lang="cs-CZ" sz="2200" cap="none" spc="0" dirty="0">
                <a:solidFill>
                  <a:schemeClr val="tx1"/>
                </a:solidFill>
                <a:latin typeface="Calibri" panose="020F0502020204030204" pitchFamily="34" charset="0"/>
                <a:cs typeface="Calibri" panose="020F0502020204030204" pitchFamily="34" charset="0"/>
              </a:rPr>
            </a:br>
            <a:br>
              <a:rPr lang="cs-CZ" sz="2200" cap="none" spc="0" dirty="0">
                <a:solidFill>
                  <a:schemeClr val="tx1"/>
                </a:solidFill>
                <a:latin typeface="Calibri" panose="020F0502020204030204" pitchFamily="34" charset="0"/>
                <a:cs typeface="Calibri" panose="020F0502020204030204" pitchFamily="34" charset="0"/>
              </a:rPr>
            </a:br>
            <a:br>
              <a:rPr lang="cs-CZ" sz="2200" cap="none" spc="0" dirty="0">
                <a:solidFill>
                  <a:schemeClr val="tx1"/>
                </a:solidFill>
                <a:latin typeface="Calibri" panose="020F0502020204030204" pitchFamily="34" charset="0"/>
                <a:cs typeface="Calibri" panose="020F0502020204030204" pitchFamily="34" charset="0"/>
              </a:rPr>
            </a:br>
            <a:r>
              <a:rPr lang="en-GB" sz="3200" b="1" u="sng" cap="none" spc="0" dirty="0">
                <a:solidFill>
                  <a:schemeClr val="tx1"/>
                </a:solidFill>
                <a:latin typeface="Calibri" panose="020F0502020204030204" pitchFamily="34" charset="0"/>
                <a:cs typeface="Calibri" panose="020F0502020204030204" pitchFamily="34" charset="0"/>
              </a:rPr>
              <a:t>RESULTS</a:t>
            </a:r>
            <a:br>
              <a:rPr lang="cs-CZ" sz="2200" cap="none" spc="0" dirty="0">
                <a:solidFill>
                  <a:schemeClr val="tx1"/>
                </a:solidFill>
                <a:latin typeface="Calibri" panose="020F0502020204030204" pitchFamily="34" charset="0"/>
                <a:cs typeface="Calibri" panose="020F0502020204030204" pitchFamily="34" charset="0"/>
              </a:rPr>
            </a:br>
            <a:r>
              <a:rPr lang="en-GB" sz="2200" cap="none" spc="0" dirty="0">
                <a:solidFill>
                  <a:schemeClr val="tx1"/>
                </a:solidFill>
                <a:latin typeface="Calibri" panose="020F0502020204030204" pitchFamily="34" charset="0"/>
                <a:cs typeface="Calibri" panose="020F0502020204030204" pitchFamily="34" charset="0"/>
              </a:rPr>
              <a:t>…text…</a:t>
            </a:r>
            <a:br>
              <a:rPr lang="cs-CZ" sz="2200" cap="none" spc="0" dirty="0">
                <a:solidFill>
                  <a:schemeClr val="tx1"/>
                </a:solidFill>
                <a:latin typeface="Calibri" panose="020F0502020204030204" pitchFamily="34" charset="0"/>
                <a:cs typeface="Calibri" panose="020F0502020204030204" pitchFamily="34" charset="0"/>
              </a:rPr>
            </a:br>
            <a:br>
              <a:rPr lang="cs-CZ" sz="2200" cap="none" spc="0" dirty="0">
                <a:solidFill>
                  <a:schemeClr val="tx1"/>
                </a:solidFill>
                <a:latin typeface="Calibri" panose="020F0502020204030204" pitchFamily="34" charset="0"/>
                <a:cs typeface="Calibri" panose="020F0502020204030204" pitchFamily="34" charset="0"/>
              </a:rPr>
            </a:br>
            <a:br>
              <a:rPr lang="cs-CZ" sz="2200" cap="none" spc="0" dirty="0">
                <a:solidFill>
                  <a:schemeClr val="tx1"/>
                </a:solidFill>
                <a:latin typeface="Calibri" panose="020F0502020204030204" pitchFamily="34" charset="0"/>
                <a:cs typeface="Calibri" panose="020F0502020204030204" pitchFamily="34" charset="0"/>
              </a:rPr>
            </a:br>
            <a:br>
              <a:rPr lang="cs-CZ" sz="2200" cap="none" spc="0" dirty="0">
                <a:solidFill>
                  <a:schemeClr val="tx1"/>
                </a:solidFill>
                <a:latin typeface="Calibri" panose="020F0502020204030204" pitchFamily="34" charset="0"/>
                <a:cs typeface="Calibri" panose="020F0502020204030204" pitchFamily="34" charset="0"/>
              </a:rPr>
            </a:br>
            <a:br>
              <a:rPr lang="cs-CZ" sz="2200" cap="none" spc="0" dirty="0">
                <a:solidFill>
                  <a:schemeClr val="tx1"/>
                </a:solidFill>
                <a:latin typeface="Calibri" panose="020F0502020204030204" pitchFamily="34" charset="0"/>
                <a:cs typeface="Calibri" panose="020F0502020204030204" pitchFamily="34" charset="0"/>
              </a:rPr>
            </a:br>
            <a:br>
              <a:rPr lang="cs-CZ" sz="2200" cap="none" spc="0" dirty="0">
                <a:solidFill>
                  <a:schemeClr val="tx1"/>
                </a:solidFill>
                <a:latin typeface="Calibri" panose="020F0502020204030204" pitchFamily="34" charset="0"/>
                <a:cs typeface="Calibri" panose="020F0502020204030204" pitchFamily="34" charset="0"/>
              </a:rPr>
            </a:br>
            <a:br>
              <a:rPr lang="cs-CZ" sz="2200" cap="none" spc="0" dirty="0">
                <a:solidFill>
                  <a:schemeClr val="tx1"/>
                </a:solidFill>
                <a:latin typeface="Calibri" panose="020F0502020204030204" pitchFamily="34" charset="0"/>
                <a:cs typeface="Calibri" panose="020F0502020204030204" pitchFamily="34" charset="0"/>
              </a:rPr>
            </a:br>
            <a:br>
              <a:rPr lang="cs-CZ" sz="2200" cap="none" spc="0" dirty="0">
                <a:solidFill>
                  <a:schemeClr val="tx1"/>
                </a:solidFill>
                <a:latin typeface="Calibri" panose="020F0502020204030204" pitchFamily="34" charset="0"/>
                <a:cs typeface="Calibri" panose="020F0502020204030204" pitchFamily="34" charset="0"/>
              </a:rPr>
            </a:br>
            <a:br>
              <a:rPr lang="cs-CZ" sz="2200" cap="none" spc="0" dirty="0">
                <a:solidFill>
                  <a:schemeClr val="tx1"/>
                </a:solidFill>
                <a:latin typeface="Calibri" panose="020F0502020204030204" pitchFamily="34" charset="0"/>
                <a:cs typeface="Calibri" panose="020F0502020204030204" pitchFamily="34" charset="0"/>
              </a:rPr>
            </a:br>
            <a:br>
              <a:rPr lang="cs-CZ" sz="2200" cap="none" spc="0" dirty="0">
                <a:solidFill>
                  <a:schemeClr val="tx1"/>
                </a:solidFill>
                <a:latin typeface="Calibri" panose="020F0502020204030204" pitchFamily="34" charset="0"/>
                <a:cs typeface="Calibri" panose="020F0502020204030204" pitchFamily="34" charset="0"/>
              </a:rPr>
            </a:br>
            <a:br>
              <a:rPr lang="cs-CZ" sz="2200" cap="none" spc="0" dirty="0">
                <a:solidFill>
                  <a:schemeClr val="tx1"/>
                </a:solidFill>
                <a:latin typeface="Calibri" panose="020F0502020204030204" pitchFamily="34" charset="0"/>
                <a:cs typeface="Calibri" panose="020F0502020204030204" pitchFamily="34" charset="0"/>
              </a:rPr>
            </a:br>
            <a:r>
              <a:rPr lang="en-GB" sz="3200" b="1" u="sng" cap="none" spc="0" dirty="0">
                <a:solidFill>
                  <a:schemeClr val="tx1"/>
                </a:solidFill>
                <a:latin typeface="Calibri" panose="020F0502020204030204" pitchFamily="34" charset="0"/>
                <a:cs typeface="Calibri" panose="020F0502020204030204" pitchFamily="34" charset="0"/>
              </a:rPr>
              <a:t>DISCUSSION </a:t>
            </a:r>
            <a:r>
              <a:rPr lang="cs-CZ" sz="3200" b="1" u="sng" cap="none" spc="0" dirty="0">
                <a:solidFill>
                  <a:schemeClr val="tx1"/>
                </a:solidFill>
                <a:latin typeface="Calibri" panose="020F0502020204030204" pitchFamily="34" charset="0"/>
                <a:cs typeface="Calibri" panose="020F0502020204030204" pitchFamily="34" charset="0"/>
              </a:rPr>
              <a:t>&amp; </a:t>
            </a:r>
            <a:r>
              <a:rPr lang="en-GB" sz="3200" b="1" u="sng" cap="none" spc="0" dirty="0">
                <a:solidFill>
                  <a:schemeClr val="tx1"/>
                </a:solidFill>
                <a:latin typeface="Calibri" panose="020F0502020204030204" pitchFamily="34" charset="0"/>
                <a:cs typeface="Calibri" panose="020F0502020204030204" pitchFamily="34" charset="0"/>
              </a:rPr>
              <a:t>CONCLUSION</a:t>
            </a:r>
            <a:br>
              <a:rPr lang="cs-CZ" sz="2200" cap="none" spc="0" dirty="0">
                <a:solidFill>
                  <a:schemeClr val="tx1"/>
                </a:solidFill>
                <a:latin typeface="Calibri" panose="020F0502020204030204" pitchFamily="34" charset="0"/>
                <a:cs typeface="Calibri" panose="020F0502020204030204" pitchFamily="34" charset="0"/>
              </a:rPr>
            </a:br>
            <a:r>
              <a:rPr lang="en-GB" sz="2200" cap="none" spc="0" dirty="0">
                <a:solidFill>
                  <a:schemeClr val="tx1"/>
                </a:solidFill>
                <a:latin typeface="Calibri" panose="020F0502020204030204" pitchFamily="34" charset="0"/>
                <a:cs typeface="Calibri" panose="020F0502020204030204" pitchFamily="34" charset="0"/>
              </a:rPr>
              <a:t>…text…</a:t>
            </a:r>
            <a:br>
              <a:rPr lang="en-US" sz="2200" cap="none" spc="0" dirty="0">
                <a:solidFill>
                  <a:schemeClr val="tx1"/>
                </a:solidFill>
                <a:latin typeface="Calibri" panose="020F0502020204030204" pitchFamily="34" charset="0"/>
                <a:cs typeface="Calibri" panose="020F0502020204030204" pitchFamily="34" charset="0"/>
              </a:rPr>
            </a:br>
            <a:br>
              <a:rPr lang="sk-SK" sz="2200" cap="none" spc="0" dirty="0">
                <a:solidFill>
                  <a:schemeClr val="tx1"/>
                </a:solidFill>
                <a:latin typeface="Calibri" panose="020F0502020204030204" pitchFamily="34" charset="0"/>
                <a:cs typeface="Calibri" panose="020F0502020204030204" pitchFamily="34" charset="0"/>
              </a:rPr>
            </a:br>
            <a:br>
              <a:rPr lang="sk-SK" sz="2200" cap="none" spc="0" dirty="0">
                <a:solidFill>
                  <a:schemeClr val="tx1"/>
                </a:solidFill>
                <a:latin typeface="Calibri" panose="020F0502020204030204" pitchFamily="34" charset="0"/>
                <a:cs typeface="Calibri" panose="020F0502020204030204" pitchFamily="34" charset="0"/>
              </a:rPr>
            </a:br>
            <a:br>
              <a:rPr lang="sk-SK" sz="2200" cap="none" spc="0" dirty="0">
                <a:solidFill>
                  <a:schemeClr val="tx1"/>
                </a:solidFill>
                <a:latin typeface="Calibri" panose="020F0502020204030204" pitchFamily="34" charset="0"/>
                <a:cs typeface="Calibri" panose="020F0502020204030204" pitchFamily="34" charset="0"/>
              </a:rPr>
            </a:br>
            <a:br>
              <a:rPr lang="sk-SK" sz="2200" cap="none" spc="0" dirty="0">
                <a:solidFill>
                  <a:schemeClr val="tx1"/>
                </a:solidFill>
                <a:latin typeface="Calibri" panose="020F0502020204030204" pitchFamily="34" charset="0"/>
                <a:cs typeface="Calibri" panose="020F0502020204030204" pitchFamily="34" charset="0"/>
              </a:rPr>
            </a:br>
            <a:br>
              <a:rPr lang="sk-SK" sz="2200" cap="none" spc="0" dirty="0">
                <a:solidFill>
                  <a:schemeClr val="tx1"/>
                </a:solidFill>
                <a:latin typeface="Calibri" panose="020F0502020204030204" pitchFamily="34" charset="0"/>
                <a:cs typeface="Calibri" panose="020F0502020204030204" pitchFamily="34" charset="0"/>
              </a:rPr>
            </a:br>
            <a:br>
              <a:rPr lang="sk-SK" sz="2200" cap="none" spc="0" dirty="0">
                <a:solidFill>
                  <a:schemeClr val="tx1"/>
                </a:solidFill>
                <a:latin typeface="Calibri" panose="020F0502020204030204" pitchFamily="34" charset="0"/>
                <a:cs typeface="Calibri" panose="020F0502020204030204" pitchFamily="34" charset="0"/>
              </a:rPr>
            </a:br>
            <a:br>
              <a:rPr lang="sk-SK" sz="2200" cap="none" spc="0" dirty="0">
                <a:solidFill>
                  <a:schemeClr val="tx1"/>
                </a:solidFill>
                <a:latin typeface="Calibri" panose="020F0502020204030204" pitchFamily="34" charset="0"/>
                <a:cs typeface="Calibri" panose="020F0502020204030204" pitchFamily="34" charset="0"/>
              </a:rPr>
            </a:br>
            <a:br>
              <a:rPr lang="sk-SK" sz="2200" cap="none" spc="0" dirty="0">
                <a:solidFill>
                  <a:schemeClr val="tx1"/>
                </a:solidFill>
                <a:latin typeface="Calibri" panose="020F0502020204030204" pitchFamily="34" charset="0"/>
                <a:cs typeface="Calibri" panose="020F0502020204030204" pitchFamily="34" charset="0"/>
              </a:rPr>
            </a:br>
            <a:br>
              <a:rPr lang="sk-SK" sz="2200" cap="none" spc="0" dirty="0">
                <a:solidFill>
                  <a:schemeClr val="tx1"/>
                </a:solidFill>
                <a:latin typeface="Calibri" panose="020F0502020204030204" pitchFamily="34" charset="0"/>
                <a:cs typeface="Calibri" panose="020F0502020204030204" pitchFamily="34" charset="0"/>
              </a:rPr>
            </a:br>
            <a:br>
              <a:rPr lang="cs-CZ" sz="1800" cap="none" spc="0" dirty="0">
                <a:solidFill>
                  <a:schemeClr val="tx1"/>
                </a:solidFill>
                <a:latin typeface="Calibri" panose="020F0502020204030204" pitchFamily="34" charset="0"/>
                <a:cs typeface="Calibri" panose="020F0502020204030204" pitchFamily="34" charset="0"/>
              </a:rPr>
            </a:br>
            <a:br>
              <a:rPr lang="en-US" sz="2200" cap="none" spc="0" dirty="0">
                <a:solidFill>
                  <a:schemeClr val="tx1"/>
                </a:solidFill>
                <a:latin typeface="Calibri" panose="020F0502020204030204" pitchFamily="34" charset="0"/>
                <a:cs typeface="Calibri" panose="020F0502020204030204" pitchFamily="34" charset="0"/>
              </a:rPr>
            </a:br>
            <a:br>
              <a:rPr lang="sk-SK" sz="2200" cap="none" spc="0" dirty="0">
                <a:solidFill>
                  <a:schemeClr val="tx1"/>
                </a:solidFill>
                <a:latin typeface="Calibri" panose="020F0502020204030204" pitchFamily="34" charset="0"/>
                <a:cs typeface="Calibri" panose="020F0502020204030204" pitchFamily="34" charset="0"/>
              </a:rPr>
            </a:br>
            <a:endParaRPr lang="en-GB" sz="2200" cap="none" spc="0" dirty="0">
              <a:solidFill>
                <a:schemeClr val="tx1"/>
              </a:solidFill>
              <a:latin typeface="Calibri" panose="020F0502020204030204" pitchFamily="34" charset="0"/>
              <a:cs typeface="Calibri" panose="020F0502020204030204" pitchFamily="34" charset="0"/>
            </a:endParaRPr>
          </a:p>
        </p:txBody>
      </p:sp>
      <p:pic>
        <p:nvPicPr>
          <p:cNvPr id="7" name="Obrázek 6">
            <a:extLst>
              <a:ext uri="{FF2B5EF4-FFF2-40B4-BE49-F238E27FC236}">
                <a16:creationId xmlns:a16="http://schemas.microsoft.com/office/drawing/2014/main" id="{F13DA8B6-7126-4809-A9AE-04B79BBEFB78}"/>
              </a:ext>
            </a:extLst>
          </p:cNvPr>
          <p:cNvPicPr>
            <a:picLocks noChangeAspect="1"/>
          </p:cNvPicPr>
          <p:nvPr/>
        </p:nvPicPr>
        <p:blipFill rotWithShape="1">
          <a:blip r:embed="rId3">
            <a:extLst>
              <a:ext uri="{28A0092B-C50C-407E-A947-70E740481C1C}">
                <a14:useLocalDpi xmlns:a14="http://schemas.microsoft.com/office/drawing/2010/main" val="0"/>
              </a:ext>
            </a:extLst>
          </a:blip>
          <a:srcRect t="11380" b="11380"/>
          <a:stretch/>
        </p:blipFill>
        <p:spPr>
          <a:xfrm>
            <a:off x="0" y="-1"/>
            <a:ext cx="21383625" cy="2607759"/>
          </a:xfrm>
          <a:prstGeom prst="rect">
            <a:avLst/>
          </a:prstGeom>
        </p:spPr>
      </p:pic>
      <p:sp>
        <p:nvSpPr>
          <p:cNvPr id="8" name="Nadpis 1">
            <a:extLst>
              <a:ext uri="{FF2B5EF4-FFF2-40B4-BE49-F238E27FC236}">
                <a16:creationId xmlns:a16="http://schemas.microsoft.com/office/drawing/2014/main" id="{D2992DF0-EF3A-4CEA-B29C-6A6926738513}"/>
              </a:ext>
            </a:extLst>
          </p:cNvPr>
          <p:cNvSpPr txBox="1">
            <a:spLocks/>
          </p:cNvSpPr>
          <p:nvPr/>
        </p:nvSpPr>
        <p:spPr>
          <a:xfrm>
            <a:off x="359812" y="2602707"/>
            <a:ext cx="20664000" cy="2981325"/>
          </a:xfrm>
          <a:prstGeom prst="rect">
            <a:avLst/>
          </a:prstGeom>
          <a:noFill/>
          <a:ln w="127000" cap="rnd" cmpd="sng">
            <a:noFill/>
            <a:prstDash val="solid"/>
            <a:bevel/>
            <a:extLst>
              <a:ext uri="{C807C97D-BFC1-408E-A445-0C87EB9F89A2}">
                <ask:lineSketchStyleProps xmlns:ask="http://schemas.microsoft.com/office/drawing/2018/sketchyshapes" xmlns="" sd="1219033472">
                  <a:custGeom>
                    <a:avLst/>
                    <a:gdLst>
                      <a:gd name="connsiteX0" fmla="*/ 0 w 20677240"/>
                      <a:gd name="connsiteY0" fmla="*/ 0 h 24487239"/>
                      <a:gd name="connsiteX1" fmla="*/ 797551 w 20677240"/>
                      <a:gd name="connsiteY1" fmla="*/ 0 h 24487239"/>
                      <a:gd name="connsiteX2" fmla="*/ 1388329 w 20677240"/>
                      <a:gd name="connsiteY2" fmla="*/ 0 h 24487239"/>
                      <a:gd name="connsiteX3" fmla="*/ 1358790 w 20677240"/>
                      <a:gd name="connsiteY3" fmla="*/ 0 h 24487239"/>
                      <a:gd name="connsiteX4" fmla="*/ 1329251 w 20677240"/>
                      <a:gd name="connsiteY4" fmla="*/ 0 h 24487239"/>
                      <a:gd name="connsiteX5" fmla="*/ 1920029 w 20677240"/>
                      <a:gd name="connsiteY5" fmla="*/ 0 h 24487239"/>
                      <a:gd name="connsiteX6" fmla="*/ 2097263 w 20677240"/>
                      <a:gd name="connsiteY6" fmla="*/ 0 h 24487239"/>
                      <a:gd name="connsiteX7" fmla="*/ 2067724 w 20677240"/>
                      <a:gd name="connsiteY7" fmla="*/ 0 h 24487239"/>
                      <a:gd name="connsiteX8" fmla="*/ 2865275 w 20677240"/>
                      <a:gd name="connsiteY8" fmla="*/ 0 h 24487239"/>
                      <a:gd name="connsiteX9" fmla="*/ 3662825 w 20677240"/>
                      <a:gd name="connsiteY9" fmla="*/ 0 h 24487239"/>
                      <a:gd name="connsiteX10" fmla="*/ 3633286 w 20677240"/>
                      <a:gd name="connsiteY10" fmla="*/ 0 h 24487239"/>
                      <a:gd name="connsiteX11" fmla="*/ 4430837 w 20677240"/>
                      <a:gd name="connsiteY11" fmla="*/ 0 h 24487239"/>
                      <a:gd name="connsiteX12" fmla="*/ 4401298 w 20677240"/>
                      <a:gd name="connsiteY12" fmla="*/ 0 h 24487239"/>
                      <a:gd name="connsiteX13" fmla="*/ 5198849 w 20677240"/>
                      <a:gd name="connsiteY13" fmla="*/ 0 h 24487239"/>
                      <a:gd name="connsiteX14" fmla="*/ 5169310 w 20677240"/>
                      <a:gd name="connsiteY14" fmla="*/ 0 h 24487239"/>
                      <a:gd name="connsiteX15" fmla="*/ 5966861 w 20677240"/>
                      <a:gd name="connsiteY15" fmla="*/ 0 h 24487239"/>
                      <a:gd name="connsiteX16" fmla="*/ 6350867 w 20677240"/>
                      <a:gd name="connsiteY16" fmla="*/ 0 h 24487239"/>
                      <a:gd name="connsiteX17" fmla="*/ 6941645 w 20677240"/>
                      <a:gd name="connsiteY17" fmla="*/ 0 h 24487239"/>
                      <a:gd name="connsiteX18" fmla="*/ 7739196 w 20677240"/>
                      <a:gd name="connsiteY18" fmla="*/ 0 h 24487239"/>
                      <a:gd name="connsiteX19" fmla="*/ 7916429 w 20677240"/>
                      <a:gd name="connsiteY19" fmla="*/ 0 h 24487239"/>
                      <a:gd name="connsiteX20" fmla="*/ 7886890 w 20677240"/>
                      <a:gd name="connsiteY20" fmla="*/ 0 h 24487239"/>
                      <a:gd name="connsiteX21" fmla="*/ 8477668 w 20677240"/>
                      <a:gd name="connsiteY21" fmla="*/ 0 h 24487239"/>
                      <a:gd name="connsiteX22" fmla="*/ 8654902 w 20677240"/>
                      <a:gd name="connsiteY22" fmla="*/ 0 h 24487239"/>
                      <a:gd name="connsiteX23" fmla="*/ 9245680 w 20677240"/>
                      <a:gd name="connsiteY23" fmla="*/ 0 h 24487239"/>
                      <a:gd name="connsiteX24" fmla="*/ 10043231 w 20677240"/>
                      <a:gd name="connsiteY24" fmla="*/ 0 h 24487239"/>
                      <a:gd name="connsiteX25" fmla="*/ 10840782 w 20677240"/>
                      <a:gd name="connsiteY25" fmla="*/ 0 h 24487239"/>
                      <a:gd name="connsiteX26" fmla="*/ 11431560 w 20677240"/>
                      <a:gd name="connsiteY26" fmla="*/ 0 h 24487239"/>
                      <a:gd name="connsiteX27" fmla="*/ 12022338 w 20677240"/>
                      <a:gd name="connsiteY27" fmla="*/ 0 h 24487239"/>
                      <a:gd name="connsiteX28" fmla="*/ 12613116 w 20677240"/>
                      <a:gd name="connsiteY28" fmla="*/ 0 h 24487239"/>
                      <a:gd name="connsiteX29" fmla="*/ 13203895 w 20677240"/>
                      <a:gd name="connsiteY29" fmla="*/ 0 h 24487239"/>
                      <a:gd name="connsiteX30" fmla="*/ 14208218 w 20677240"/>
                      <a:gd name="connsiteY30" fmla="*/ 0 h 24487239"/>
                      <a:gd name="connsiteX31" fmla="*/ 14178679 w 20677240"/>
                      <a:gd name="connsiteY31" fmla="*/ 0 h 24487239"/>
                      <a:gd name="connsiteX32" fmla="*/ 14149140 w 20677240"/>
                      <a:gd name="connsiteY32" fmla="*/ 0 h 24487239"/>
                      <a:gd name="connsiteX33" fmla="*/ 14739918 w 20677240"/>
                      <a:gd name="connsiteY33" fmla="*/ 0 h 24487239"/>
                      <a:gd name="connsiteX34" fmla="*/ 14917152 w 20677240"/>
                      <a:gd name="connsiteY34" fmla="*/ 0 h 24487239"/>
                      <a:gd name="connsiteX35" fmla="*/ 15094385 w 20677240"/>
                      <a:gd name="connsiteY35" fmla="*/ 0 h 24487239"/>
                      <a:gd name="connsiteX36" fmla="*/ 16098708 w 20677240"/>
                      <a:gd name="connsiteY36" fmla="*/ 0 h 24487239"/>
                      <a:gd name="connsiteX37" fmla="*/ 17103031 w 20677240"/>
                      <a:gd name="connsiteY37" fmla="*/ 0 h 24487239"/>
                      <a:gd name="connsiteX38" fmla="*/ 17487037 w 20677240"/>
                      <a:gd name="connsiteY38" fmla="*/ 0 h 24487239"/>
                      <a:gd name="connsiteX39" fmla="*/ 17664271 w 20677240"/>
                      <a:gd name="connsiteY39" fmla="*/ 0 h 24487239"/>
                      <a:gd name="connsiteX40" fmla="*/ 17841504 w 20677240"/>
                      <a:gd name="connsiteY40" fmla="*/ 0 h 24487239"/>
                      <a:gd name="connsiteX41" fmla="*/ 18845827 w 20677240"/>
                      <a:gd name="connsiteY41" fmla="*/ 0 h 24487239"/>
                      <a:gd name="connsiteX42" fmla="*/ 19436606 w 20677240"/>
                      <a:gd name="connsiteY42" fmla="*/ 0 h 24487239"/>
                      <a:gd name="connsiteX43" fmla="*/ 20677240 w 20677240"/>
                      <a:gd name="connsiteY43" fmla="*/ 0 h 24487239"/>
                      <a:gd name="connsiteX44" fmla="*/ 20677240 w 20677240"/>
                      <a:gd name="connsiteY44" fmla="*/ -137367 h 24487239"/>
                      <a:gd name="connsiteX45" fmla="*/ 20677240 w 20677240"/>
                      <a:gd name="connsiteY45" fmla="*/ -29862 h 24487239"/>
                      <a:gd name="connsiteX46" fmla="*/ 20677240 w 20677240"/>
                      <a:gd name="connsiteY46" fmla="*/ 1057132 h 24487239"/>
                      <a:gd name="connsiteX47" fmla="*/ 20677240 w 20677240"/>
                      <a:gd name="connsiteY47" fmla="*/ 1654382 h 24487239"/>
                      <a:gd name="connsiteX48" fmla="*/ 20677240 w 20677240"/>
                      <a:gd name="connsiteY48" fmla="*/ 1517014 h 24487239"/>
                      <a:gd name="connsiteX49" fmla="*/ 20677240 w 20677240"/>
                      <a:gd name="connsiteY49" fmla="*/ 2114264 h 24487239"/>
                      <a:gd name="connsiteX50" fmla="*/ 20677240 w 20677240"/>
                      <a:gd name="connsiteY50" fmla="*/ 1976897 h 24487239"/>
                      <a:gd name="connsiteX51" fmla="*/ 20677240 w 20677240"/>
                      <a:gd name="connsiteY51" fmla="*/ 3063891 h 24487239"/>
                      <a:gd name="connsiteX52" fmla="*/ 20677240 w 20677240"/>
                      <a:gd name="connsiteY52" fmla="*/ 2926524 h 24487239"/>
                      <a:gd name="connsiteX53" fmla="*/ 20677240 w 20677240"/>
                      <a:gd name="connsiteY53" fmla="*/ 3523773 h 24487239"/>
                      <a:gd name="connsiteX54" fmla="*/ 20677240 w 20677240"/>
                      <a:gd name="connsiteY54" fmla="*/ 3386406 h 24487239"/>
                      <a:gd name="connsiteX55" fmla="*/ 20677240 w 20677240"/>
                      <a:gd name="connsiteY55" fmla="*/ 4473400 h 24487239"/>
                      <a:gd name="connsiteX56" fmla="*/ 20677240 w 20677240"/>
                      <a:gd name="connsiteY56" fmla="*/ 5315523 h 24487239"/>
                      <a:gd name="connsiteX57" fmla="*/ 20677240 w 20677240"/>
                      <a:gd name="connsiteY57" fmla="*/ 5178155 h 24487239"/>
                      <a:gd name="connsiteX58" fmla="*/ 20677240 w 20677240"/>
                      <a:gd name="connsiteY58" fmla="*/ 5530533 h 24487239"/>
                      <a:gd name="connsiteX59" fmla="*/ 20677240 w 20677240"/>
                      <a:gd name="connsiteY59" fmla="*/ 5882910 h 24487239"/>
                      <a:gd name="connsiteX60" fmla="*/ 20677240 w 20677240"/>
                      <a:gd name="connsiteY60" fmla="*/ 6969904 h 24487239"/>
                      <a:gd name="connsiteX61" fmla="*/ 20677240 w 20677240"/>
                      <a:gd name="connsiteY61" fmla="*/ 8056899 h 24487239"/>
                      <a:gd name="connsiteX62" fmla="*/ 20677240 w 20677240"/>
                      <a:gd name="connsiteY62" fmla="*/ 8654149 h 24487239"/>
                      <a:gd name="connsiteX63" fmla="*/ 20677240 w 20677240"/>
                      <a:gd name="connsiteY63" fmla="*/ 9741143 h 24487239"/>
                      <a:gd name="connsiteX64" fmla="*/ 20677240 w 20677240"/>
                      <a:gd name="connsiteY64" fmla="*/ 10828138 h 24487239"/>
                      <a:gd name="connsiteX65" fmla="*/ 20677240 w 20677240"/>
                      <a:gd name="connsiteY65" fmla="*/ 11670260 h 24487239"/>
                      <a:gd name="connsiteX66" fmla="*/ 20677240 w 20677240"/>
                      <a:gd name="connsiteY66" fmla="*/ 12512382 h 24487239"/>
                      <a:gd name="connsiteX67" fmla="*/ 20677240 w 20677240"/>
                      <a:gd name="connsiteY67" fmla="*/ 13109632 h 24487239"/>
                      <a:gd name="connsiteX68" fmla="*/ 20677240 w 20677240"/>
                      <a:gd name="connsiteY68" fmla="*/ 14196626 h 24487239"/>
                      <a:gd name="connsiteX69" fmla="*/ 20677240 w 20677240"/>
                      <a:gd name="connsiteY69" fmla="*/ 14793876 h 24487239"/>
                      <a:gd name="connsiteX70" fmla="*/ 20677240 w 20677240"/>
                      <a:gd name="connsiteY70" fmla="*/ 15635998 h 24487239"/>
                      <a:gd name="connsiteX71" fmla="*/ 20677240 w 20677240"/>
                      <a:gd name="connsiteY71" fmla="*/ 15988375 h 24487239"/>
                      <a:gd name="connsiteX72" fmla="*/ 20677240 w 20677240"/>
                      <a:gd name="connsiteY72" fmla="*/ 17075370 h 24487239"/>
                      <a:gd name="connsiteX73" fmla="*/ 20677240 w 20677240"/>
                      <a:gd name="connsiteY73" fmla="*/ 17427747 h 24487239"/>
                      <a:gd name="connsiteX74" fmla="*/ 20677240 w 20677240"/>
                      <a:gd name="connsiteY74" fmla="*/ 17535252 h 24487239"/>
                      <a:gd name="connsiteX75" fmla="*/ 20677240 w 20677240"/>
                      <a:gd name="connsiteY75" fmla="*/ 18132502 h 24487239"/>
                      <a:gd name="connsiteX76" fmla="*/ 20677240 w 20677240"/>
                      <a:gd name="connsiteY76" fmla="*/ 18484879 h 24487239"/>
                      <a:gd name="connsiteX77" fmla="*/ 20677240 w 20677240"/>
                      <a:gd name="connsiteY77" fmla="*/ 18837257 h 24487239"/>
                      <a:gd name="connsiteX78" fmla="*/ 20677240 w 20677240"/>
                      <a:gd name="connsiteY78" fmla="*/ 19189634 h 24487239"/>
                      <a:gd name="connsiteX79" fmla="*/ 20677240 w 20677240"/>
                      <a:gd name="connsiteY79" fmla="*/ 19052266 h 24487239"/>
                      <a:gd name="connsiteX80" fmla="*/ 20677240 w 20677240"/>
                      <a:gd name="connsiteY80" fmla="*/ 20139261 h 24487239"/>
                      <a:gd name="connsiteX81" fmla="*/ 20677240 w 20677240"/>
                      <a:gd name="connsiteY81" fmla="*/ 21226255 h 24487239"/>
                      <a:gd name="connsiteX82" fmla="*/ 20677240 w 20677240"/>
                      <a:gd name="connsiteY82" fmla="*/ 21578633 h 24487239"/>
                      <a:gd name="connsiteX83" fmla="*/ 20677240 w 20677240"/>
                      <a:gd name="connsiteY83" fmla="*/ 22420755 h 24487239"/>
                      <a:gd name="connsiteX84" fmla="*/ 20677240 w 20677240"/>
                      <a:gd name="connsiteY84" fmla="*/ 23507749 h 24487239"/>
                      <a:gd name="connsiteX85" fmla="*/ 20677240 w 20677240"/>
                      <a:gd name="connsiteY85" fmla="*/ 23615254 h 24487239"/>
                      <a:gd name="connsiteX86" fmla="*/ 20677240 w 20677240"/>
                      <a:gd name="connsiteY86" fmla="*/ 23967632 h 24487239"/>
                      <a:gd name="connsiteX87" fmla="*/ 20677240 w 20677240"/>
                      <a:gd name="connsiteY87" fmla="*/ 24487239 h 24487239"/>
                      <a:gd name="connsiteX88" fmla="*/ 20293234 w 20677240"/>
                      <a:gd name="connsiteY88" fmla="*/ 24487239 h 24487239"/>
                      <a:gd name="connsiteX89" fmla="*/ 20322773 w 20677240"/>
                      <a:gd name="connsiteY89" fmla="*/ 24487239 h 24487239"/>
                      <a:gd name="connsiteX90" fmla="*/ 19938767 w 20677240"/>
                      <a:gd name="connsiteY90" fmla="*/ 24487239 h 24487239"/>
                      <a:gd name="connsiteX91" fmla="*/ 18934444 w 20677240"/>
                      <a:gd name="connsiteY91" fmla="*/ 24487239 h 24487239"/>
                      <a:gd name="connsiteX92" fmla="*/ 18343666 w 20677240"/>
                      <a:gd name="connsiteY92" fmla="*/ 24487239 h 24487239"/>
                      <a:gd name="connsiteX93" fmla="*/ 17339343 w 20677240"/>
                      <a:gd name="connsiteY93" fmla="*/ 24487239 h 24487239"/>
                      <a:gd name="connsiteX94" fmla="*/ 17368882 w 20677240"/>
                      <a:gd name="connsiteY94" fmla="*/ 24487239 h 24487239"/>
                      <a:gd name="connsiteX95" fmla="*/ 16778103 w 20677240"/>
                      <a:gd name="connsiteY95" fmla="*/ 24487239 h 24487239"/>
                      <a:gd name="connsiteX96" fmla="*/ 16807642 w 20677240"/>
                      <a:gd name="connsiteY96" fmla="*/ 24487239 h 24487239"/>
                      <a:gd name="connsiteX97" fmla="*/ 16630409 w 20677240"/>
                      <a:gd name="connsiteY97" fmla="*/ 24487239 h 24487239"/>
                      <a:gd name="connsiteX98" fmla="*/ 15626086 w 20677240"/>
                      <a:gd name="connsiteY98" fmla="*/ 24487239 h 24487239"/>
                      <a:gd name="connsiteX99" fmla="*/ 14621763 w 20677240"/>
                      <a:gd name="connsiteY99" fmla="*/ 24487239 h 24487239"/>
                      <a:gd name="connsiteX100" fmla="*/ 13824212 w 20677240"/>
                      <a:gd name="connsiteY100" fmla="*/ 24487239 h 24487239"/>
                      <a:gd name="connsiteX101" fmla="*/ 13853751 w 20677240"/>
                      <a:gd name="connsiteY101" fmla="*/ 24487239 h 24487239"/>
                      <a:gd name="connsiteX102" fmla="*/ 12849428 w 20677240"/>
                      <a:gd name="connsiteY102" fmla="*/ 24487239 h 24487239"/>
                      <a:gd name="connsiteX103" fmla="*/ 12051877 w 20677240"/>
                      <a:gd name="connsiteY103" fmla="*/ 24487239 h 24487239"/>
                      <a:gd name="connsiteX104" fmla="*/ 11461099 w 20677240"/>
                      <a:gd name="connsiteY104" fmla="*/ 24487239 h 24487239"/>
                      <a:gd name="connsiteX105" fmla="*/ 11283865 w 20677240"/>
                      <a:gd name="connsiteY105" fmla="*/ 24487239 h 24487239"/>
                      <a:gd name="connsiteX106" fmla="*/ 10899859 w 20677240"/>
                      <a:gd name="connsiteY106" fmla="*/ 24487239 h 24487239"/>
                      <a:gd name="connsiteX107" fmla="*/ 9895536 w 20677240"/>
                      <a:gd name="connsiteY107" fmla="*/ 24487239 h 24487239"/>
                      <a:gd name="connsiteX108" fmla="*/ 9511530 w 20677240"/>
                      <a:gd name="connsiteY108" fmla="*/ 24487239 h 24487239"/>
                      <a:gd name="connsiteX109" fmla="*/ 8713980 w 20677240"/>
                      <a:gd name="connsiteY109" fmla="*/ 24487239 h 24487239"/>
                      <a:gd name="connsiteX110" fmla="*/ 8536746 w 20677240"/>
                      <a:gd name="connsiteY110" fmla="*/ 24487239 h 24487239"/>
                      <a:gd name="connsiteX111" fmla="*/ 7945968 w 20677240"/>
                      <a:gd name="connsiteY111" fmla="*/ 24487239 h 24487239"/>
                      <a:gd name="connsiteX112" fmla="*/ 7768734 w 20677240"/>
                      <a:gd name="connsiteY112" fmla="*/ 24487239 h 24487239"/>
                      <a:gd name="connsiteX113" fmla="*/ 7177956 w 20677240"/>
                      <a:gd name="connsiteY113" fmla="*/ 24487239 h 24487239"/>
                      <a:gd name="connsiteX114" fmla="*/ 7000723 w 20677240"/>
                      <a:gd name="connsiteY114" fmla="*/ 24487239 h 24487239"/>
                      <a:gd name="connsiteX115" fmla="*/ 6823489 w 20677240"/>
                      <a:gd name="connsiteY115" fmla="*/ 24487239 h 24487239"/>
                      <a:gd name="connsiteX116" fmla="*/ 6853028 w 20677240"/>
                      <a:gd name="connsiteY116" fmla="*/ 24487239 h 24487239"/>
                      <a:gd name="connsiteX117" fmla="*/ 6675795 w 20677240"/>
                      <a:gd name="connsiteY117" fmla="*/ 24487239 h 24487239"/>
                      <a:gd name="connsiteX118" fmla="*/ 6498561 w 20677240"/>
                      <a:gd name="connsiteY118" fmla="*/ 24487239 h 24487239"/>
                      <a:gd name="connsiteX119" fmla="*/ 6114555 w 20677240"/>
                      <a:gd name="connsiteY119" fmla="*/ 24487239 h 24487239"/>
                      <a:gd name="connsiteX120" fmla="*/ 6144094 w 20677240"/>
                      <a:gd name="connsiteY120" fmla="*/ 24487239 h 24487239"/>
                      <a:gd name="connsiteX121" fmla="*/ 5346543 w 20677240"/>
                      <a:gd name="connsiteY121" fmla="*/ 24487239 h 24487239"/>
                      <a:gd name="connsiteX122" fmla="*/ 4962538 w 20677240"/>
                      <a:gd name="connsiteY122" fmla="*/ 24487239 h 24487239"/>
                      <a:gd name="connsiteX123" fmla="*/ 4164987 w 20677240"/>
                      <a:gd name="connsiteY123" fmla="*/ 24487239 h 24487239"/>
                      <a:gd name="connsiteX124" fmla="*/ 3780981 w 20677240"/>
                      <a:gd name="connsiteY124" fmla="*/ 24487239 h 24487239"/>
                      <a:gd name="connsiteX125" fmla="*/ 2983430 w 20677240"/>
                      <a:gd name="connsiteY125" fmla="*/ 24487239 h 24487239"/>
                      <a:gd name="connsiteX126" fmla="*/ 2392652 w 20677240"/>
                      <a:gd name="connsiteY126" fmla="*/ 24487239 h 24487239"/>
                      <a:gd name="connsiteX127" fmla="*/ 2422191 w 20677240"/>
                      <a:gd name="connsiteY127" fmla="*/ 24487239 h 24487239"/>
                      <a:gd name="connsiteX128" fmla="*/ 1417868 w 20677240"/>
                      <a:gd name="connsiteY128" fmla="*/ 24487239 h 24487239"/>
                      <a:gd name="connsiteX129" fmla="*/ 1240634 w 20677240"/>
                      <a:gd name="connsiteY129" fmla="*/ 24487239 h 24487239"/>
                      <a:gd name="connsiteX130" fmla="*/ 1270173 w 20677240"/>
                      <a:gd name="connsiteY130" fmla="*/ 24487239 h 24487239"/>
                      <a:gd name="connsiteX131" fmla="*/ 1092940 w 20677240"/>
                      <a:gd name="connsiteY131" fmla="*/ 24487239 h 24487239"/>
                      <a:gd name="connsiteX132" fmla="*/ 0 w 20677240"/>
                      <a:gd name="connsiteY132" fmla="*/ 24487239 h 24487239"/>
                      <a:gd name="connsiteX133" fmla="*/ 0 w 20677240"/>
                      <a:gd name="connsiteY133" fmla="*/ 23645117 h 24487239"/>
                      <a:gd name="connsiteX134" fmla="*/ 0 w 20677240"/>
                      <a:gd name="connsiteY134" fmla="*/ 22802995 h 24487239"/>
                      <a:gd name="connsiteX135" fmla="*/ 0 w 20677240"/>
                      <a:gd name="connsiteY135" fmla="*/ 21716000 h 24487239"/>
                      <a:gd name="connsiteX136" fmla="*/ 0 w 20677240"/>
                      <a:gd name="connsiteY136" fmla="*/ 20629006 h 24487239"/>
                      <a:gd name="connsiteX137" fmla="*/ 0 w 20677240"/>
                      <a:gd name="connsiteY137" fmla="*/ 20031756 h 24487239"/>
                      <a:gd name="connsiteX138" fmla="*/ 0 w 20677240"/>
                      <a:gd name="connsiteY138" fmla="*/ 18944761 h 24487239"/>
                      <a:gd name="connsiteX139" fmla="*/ 0 w 20677240"/>
                      <a:gd name="connsiteY139" fmla="*/ 17857767 h 24487239"/>
                      <a:gd name="connsiteX140" fmla="*/ 0 w 20677240"/>
                      <a:gd name="connsiteY140" fmla="*/ 17505390 h 24487239"/>
                      <a:gd name="connsiteX141" fmla="*/ 0 w 20677240"/>
                      <a:gd name="connsiteY141" fmla="*/ 16663268 h 24487239"/>
                      <a:gd name="connsiteX142" fmla="*/ 0 w 20677240"/>
                      <a:gd name="connsiteY142" fmla="*/ 15821145 h 24487239"/>
                      <a:gd name="connsiteX143" fmla="*/ 0 w 20677240"/>
                      <a:gd name="connsiteY143" fmla="*/ 15958513 h 24487239"/>
                      <a:gd name="connsiteX144" fmla="*/ 0 w 20677240"/>
                      <a:gd name="connsiteY144" fmla="*/ 15361263 h 24487239"/>
                      <a:gd name="connsiteX145" fmla="*/ 0 w 20677240"/>
                      <a:gd name="connsiteY145" fmla="*/ 15253758 h 24487239"/>
                      <a:gd name="connsiteX146" fmla="*/ 0 w 20677240"/>
                      <a:gd name="connsiteY146" fmla="*/ 14166764 h 24487239"/>
                      <a:gd name="connsiteX147" fmla="*/ 0 w 20677240"/>
                      <a:gd name="connsiteY147" fmla="*/ 13079769 h 24487239"/>
                      <a:gd name="connsiteX148" fmla="*/ 0 w 20677240"/>
                      <a:gd name="connsiteY148" fmla="*/ 12237647 h 24487239"/>
                      <a:gd name="connsiteX149" fmla="*/ 0 w 20677240"/>
                      <a:gd name="connsiteY149" fmla="*/ 11885270 h 24487239"/>
                      <a:gd name="connsiteX150" fmla="*/ 0 w 20677240"/>
                      <a:gd name="connsiteY150" fmla="*/ 11288020 h 24487239"/>
                      <a:gd name="connsiteX151" fmla="*/ 0 w 20677240"/>
                      <a:gd name="connsiteY151" fmla="*/ 10690770 h 24487239"/>
                      <a:gd name="connsiteX152" fmla="*/ 0 w 20677240"/>
                      <a:gd name="connsiteY152" fmla="*/ 10338393 h 24487239"/>
                      <a:gd name="connsiteX153" fmla="*/ 0 w 20677240"/>
                      <a:gd name="connsiteY153" fmla="*/ 9496271 h 24487239"/>
                      <a:gd name="connsiteX154" fmla="*/ 0 w 20677240"/>
                      <a:gd name="connsiteY154" fmla="*/ 9633638 h 24487239"/>
                      <a:gd name="connsiteX155" fmla="*/ 0 w 20677240"/>
                      <a:gd name="connsiteY155" fmla="*/ 8791516 h 24487239"/>
                      <a:gd name="connsiteX156" fmla="*/ 0 w 20677240"/>
                      <a:gd name="connsiteY156" fmla="*/ 8194266 h 24487239"/>
                      <a:gd name="connsiteX157" fmla="*/ 0 w 20677240"/>
                      <a:gd name="connsiteY157" fmla="*/ 8331634 h 24487239"/>
                      <a:gd name="connsiteX158" fmla="*/ 0 w 20677240"/>
                      <a:gd name="connsiteY158" fmla="*/ 7979256 h 24487239"/>
                      <a:gd name="connsiteX159" fmla="*/ 0 w 20677240"/>
                      <a:gd name="connsiteY159" fmla="*/ 7137134 h 24487239"/>
                      <a:gd name="connsiteX160" fmla="*/ 0 w 20677240"/>
                      <a:gd name="connsiteY160" fmla="*/ 6295012 h 24487239"/>
                      <a:gd name="connsiteX161" fmla="*/ 0 w 20677240"/>
                      <a:gd name="connsiteY161" fmla="*/ 5208018 h 24487239"/>
                      <a:gd name="connsiteX162" fmla="*/ 0 w 20677240"/>
                      <a:gd name="connsiteY162" fmla="*/ 4610768 h 24487239"/>
                      <a:gd name="connsiteX163" fmla="*/ 0 w 20677240"/>
                      <a:gd name="connsiteY163" fmla="*/ 3523773 h 24487239"/>
                      <a:gd name="connsiteX164" fmla="*/ 0 w 20677240"/>
                      <a:gd name="connsiteY164" fmla="*/ 2926524 h 24487239"/>
                      <a:gd name="connsiteX165" fmla="*/ 0 w 20677240"/>
                      <a:gd name="connsiteY165" fmla="*/ 2819019 h 24487239"/>
                      <a:gd name="connsiteX166" fmla="*/ 0 w 20677240"/>
                      <a:gd name="connsiteY166" fmla="*/ 1732024 h 24487239"/>
                      <a:gd name="connsiteX167" fmla="*/ 0 w 20677240"/>
                      <a:gd name="connsiteY167" fmla="*/ 1379647 h 24487239"/>
                      <a:gd name="connsiteX168" fmla="*/ 0 w 20677240"/>
                      <a:gd name="connsiteY168" fmla="*/ 1517014 h 24487239"/>
                      <a:gd name="connsiteX169" fmla="*/ 0 w 20677240"/>
                      <a:gd name="connsiteY169" fmla="*/ 1654382 h 24487239"/>
                      <a:gd name="connsiteX170" fmla="*/ 0 w 20677240"/>
                      <a:gd name="connsiteY170" fmla="*/ 1057132 h 24487239"/>
                      <a:gd name="connsiteX171" fmla="*/ 0 w 20677240"/>
                      <a:gd name="connsiteY171" fmla="*/ 704755 h 24487239"/>
                      <a:gd name="connsiteX172" fmla="*/ 0 w 20677240"/>
                      <a:gd name="connsiteY172" fmla="*/ 0 h 24487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Lst>
                    <a:rect l="l" t="t" r="r" b="b"/>
                    <a:pathLst>
                      <a:path w="20677240" h="24487239" fill="none" extrusionOk="0">
                        <a:moveTo>
                          <a:pt x="0" y="0"/>
                        </a:moveTo>
                        <a:cubicBezTo>
                          <a:pt x="232291" y="-92555"/>
                          <a:pt x="514328" y="56958"/>
                          <a:pt x="797551" y="0"/>
                        </a:cubicBezTo>
                        <a:cubicBezTo>
                          <a:pt x="1080774" y="-56958"/>
                          <a:pt x="1181469" y="59772"/>
                          <a:pt x="1388329" y="0"/>
                        </a:cubicBezTo>
                        <a:cubicBezTo>
                          <a:pt x="1181469" y="59772"/>
                          <a:pt x="1372607" y="-1720"/>
                          <a:pt x="1358790" y="0"/>
                        </a:cubicBezTo>
                        <a:cubicBezTo>
                          <a:pt x="1344973" y="1720"/>
                          <a:pt x="1339205" y="-2605"/>
                          <a:pt x="1329251" y="0"/>
                        </a:cubicBezTo>
                        <a:cubicBezTo>
                          <a:pt x="1339205" y="-2605"/>
                          <a:pt x="1659456" y="47884"/>
                          <a:pt x="1920029" y="0"/>
                        </a:cubicBezTo>
                        <a:cubicBezTo>
                          <a:pt x="2180602" y="-47884"/>
                          <a:pt x="2010429" y="4147"/>
                          <a:pt x="2097263" y="0"/>
                        </a:cubicBezTo>
                        <a:cubicBezTo>
                          <a:pt x="2010429" y="4147"/>
                          <a:pt x="2076297" y="-795"/>
                          <a:pt x="2067724" y="0"/>
                        </a:cubicBezTo>
                        <a:cubicBezTo>
                          <a:pt x="2076297" y="-795"/>
                          <a:pt x="2595997" y="86727"/>
                          <a:pt x="2865275" y="0"/>
                        </a:cubicBezTo>
                        <a:cubicBezTo>
                          <a:pt x="3134553" y="-86727"/>
                          <a:pt x="3491115" y="42544"/>
                          <a:pt x="3662825" y="0"/>
                        </a:cubicBezTo>
                        <a:cubicBezTo>
                          <a:pt x="3491115" y="42544"/>
                          <a:pt x="3640295" y="-1536"/>
                          <a:pt x="3633286" y="0"/>
                        </a:cubicBezTo>
                        <a:cubicBezTo>
                          <a:pt x="3640295" y="-1536"/>
                          <a:pt x="4099581" y="52029"/>
                          <a:pt x="4430837" y="0"/>
                        </a:cubicBezTo>
                        <a:cubicBezTo>
                          <a:pt x="4099581" y="52029"/>
                          <a:pt x="4407619" y="-1424"/>
                          <a:pt x="4401298" y="0"/>
                        </a:cubicBezTo>
                        <a:cubicBezTo>
                          <a:pt x="4407619" y="-1424"/>
                          <a:pt x="4836908" y="67387"/>
                          <a:pt x="5198849" y="0"/>
                        </a:cubicBezTo>
                        <a:cubicBezTo>
                          <a:pt x="4836908" y="67387"/>
                          <a:pt x="5181673" y="-3021"/>
                          <a:pt x="5169310" y="0"/>
                        </a:cubicBezTo>
                        <a:cubicBezTo>
                          <a:pt x="5181673" y="-3021"/>
                          <a:pt x="5612540" y="19537"/>
                          <a:pt x="5966861" y="0"/>
                        </a:cubicBezTo>
                        <a:cubicBezTo>
                          <a:pt x="6321182" y="-19537"/>
                          <a:pt x="6267822" y="35509"/>
                          <a:pt x="6350867" y="0"/>
                        </a:cubicBezTo>
                        <a:cubicBezTo>
                          <a:pt x="6433912" y="-35509"/>
                          <a:pt x="6657504" y="52502"/>
                          <a:pt x="6941645" y="0"/>
                        </a:cubicBezTo>
                        <a:cubicBezTo>
                          <a:pt x="7225786" y="-52502"/>
                          <a:pt x="7353561" y="57567"/>
                          <a:pt x="7739196" y="0"/>
                        </a:cubicBezTo>
                        <a:cubicBezTo>
                          <a:pt x="8124831" y="-57567"/>
                          <a:pt x="7860439" y="21041"/>
                          <a:pt x="7916429" y="0"/>
                        </a:cubicBezTo>
                        <a:cubicBezTo>
                          <a:pt x="7860439" y="21041"/>
                          <a:pt x="7893794" y="-467"/>
                          <a:pt x="7886890" y="0"/>
                        </a:cubicBezTo>
                        <a:cubicBezTo>
                          <a:pt x="7893794" y="-467"/>
                          <a:pt x="8251347" y="13847"/>
                          <a:pt x="8477668" y="0"/>
                        </a:cubicBezTo>
                        <a:cubicBezTo>
                          <a:pt x="8703989" y="-13847"/>
                          <a:pt x="8588539" y="16831"/>
                          <a:pt x="8654902" y="0"/>
                        </a:cubicBezTo>
                        <a:cubicBezTo>
                          <a:pt x="8721265" y="-16831"/>
                          <a:pt x="9019543" y="24263"/>
                          <a:pt x="9245680" y="0"/>
                        </a:cubicBezTo>
                        <a:cubicBezTo>
                          <a:pt x="9471817" y="-24263"/>
                          <a:pt x="9739796" y="18298"/>
                          <a:pt x="10043231" y="0"/>
                        </a:cubicBezTo>
                        <a:cubicBezTo>
                          <a:pt x="10346666" y="-18298"/>
                          <a:pt x="10594189" y="58491"/>
                          <a:pt x="10840782" y="0"/>
                        </a:cubicBezTo>
                        <a:cubicBezTo>
                          <a:pt x="11087375" y="-58491"/>
                          <a:pt x="11192165" y="50728"/>
                          <a:pt x="11431560" y="0"/>
                        </a:cubicBezTo>
                        <a:cubicBezTo>
                          <a:pt x="11670955" y="-50728"/>
                          <a:pt x="11874350" y="49040"/>
                          <a:pt x="12022338" y="0"/>
                        </a:cubicBezTo>
                        <a:cubicBezTo>
                          <a:pt x="12170326" y="-49040"/>
                          <a:pt x="12335844" y="12809"/>
                          <a:pt x="12613116" y="0"/>
                        </a:cubicBezTo>
                        <a:cubicBezTo>
                          <a:pt x="12890388" y="-12809"/>
                          <a:pt x="13061076" y="5581"/>
                          <a:pt x="13203895" y="0"/>
                        </a:cubicBezTo>
                        <a:cubicBezTo>
                          <a:pt x="13346714" y="-5581"/>
                          <a:pt x="13820201" y="110484"/>
                          <a:pt x="14208218" y="0"/>
                        </a:cubicBezTo>
                        <a:cubicBezTo>
                          <a:pt x="13820201" y="110484"/>
                          <a:pt x="14189017" y="-2058"/>
                          <a:pt x="14178679" y="0"/>
                        </a:cubicBezTo>
                        <a:cubicBezTo>
                          <a:pt x="14168341" y="2058"/>
                          <a:pt x="14156854" y="-363"/>
                          <a:pt x="14149140" y="0"/>
                        </a:cubicBezTo>
                        <a:cubicBezTo>
                          <a:pt x="14156854" y="-363"/>
                          <a:pt x="14518847" y="14151"/>
                          <a:pt x="14739918" y="0"/>
                        </a:cubicBezTo>
                        <a:cubicBezTo>
                          <a:pt x="14960989" y="-14151"/>
                          <a:pt x="14852920" y="21191"/>
                          <a:pt x="14917152" y="0"/>
                        </a:cubicBezTo>
                        <a:cubicBezTo>
                          <a:pt x="14981384" y="-21191"/>
                          <a:pt x="15019061" y="433"/>
                          <a:pt x="15094385" y="0"/>
                        </a:cubicBezTo>
                        <a:cubicBezTo>
                          <a:pt x="15169709" y="-433"/>
                          <a:pt x="15795504" y="49630"/>
                          <a:pt x="16098708" y="0"/>
                        </a:cubicBezTo>
                        <a:cubicBezTo>
                          <a:pt x="16401912" y="-49630"/>
                          <a:pt x="16752989" y="43568"/>
                          <a:pt x="17103031" y="0"/>
                        </a:cubicBezTo>
                        <a:cubicBezTo>
                          <a:pt x="17453073" y="-43568"/>
                          <a:pt x="17299638" y="18662"/>
                          <a:pt x="17487037" y="0"/>
                        </a:cubicBezTo>
                        <a:cubicBezTo>
                          <a:pt x="17674436" y="-18662"/>
                          <a:pt x="17615151" y="13928"/>
                          <a:pt x="17664271" y="0"/>
                        </a:cubicBezTo>
                        <a:cubicBezTo>
                          <a:pt x="17713391" y="-13928"/>
                          <a:pt x="17802259" y="16584"/>
                          <a:pt x="17841504" y="0"/>
                        </a:cubicBezTo>
                        <a:cubicBezTo>
                          <a:pt x="17880749" y="-16584"/>
                          <a:pt x="18528411" y="42876"/>
                          <a:pt x="18845827" y="0"/>
                        </a:cubicBezTo>
                        <a:cubicBezTo>
                          <a:pt x="19163243" y="-42876"/>
                          <a:pt x="19165263" y="42927"/>
                          <a:pt x="19436606" y="0"/>
                        </a:cubicBezTo>
                        <a:cubicBezTo>
                          <a:pt x="19707949" y="-42927"/>
                          <a:pt x="20390592" y="60455"/>
                          <a:pt x="20677240" y="0"/>
                        </a:cubicBezTo>
                        <a:cubicBezTo>
                          <a:pt x="20661107" y="-66805"/>
                          <a:pt x="20688236" y="-107306"/>
                          <a:pt x="20677240" y="-137367"/>
                        </a:cubicBezTo>
                        <a:cubicBezTo>
                          <a:pt x="20688236" y="-107306"/>
                          <a:pt x="20673133" y="-67214"/>
                          <a:pt x="20677240" y="-29862"/>
                        </a:cubicBezTo>
                        <a:cubicBezTo>
                          <a:pt x="20681347" y="7490"/>
                          <a:pt x="20602917" y="555032"/>
                          <a:pt x="20677240" y="1057132"/>
                        </a:cubicBezTo>
                        <a:cubicBezTo>
                          <a:pt x="20751563" y="1559232"/>
                          <a:pt x="20641520" y="1440128"/>
                          <a:pt x="20677240" y="1654382"/>
                        </a:cubicBezTo>
                        <a:cubicBezTo>
                          <a:pt x="20641520" y="1440128"/>
                          <a:pt x="20691374" y="1571546"/>
                          <a:pt x="20677240" y="1517014"/>
                        </a:cubicBezTo>
                        <a:cubicBezTo>
                          <a:pt x="20691374" y="1571546"/>
                          <a:pt x="20666435" y="1871110"/>
                          <a:pt x="20677240" y="2114264"/>
                        </a:cubicBezTo>
                        <a:cubicBezTo>
                          <a:pt x="20666435" y="1871110"/>
                          <a:pt x="20677555" y="2031482"/>
                          <a:pt x="20677240" y="1976897"/>
                        </a:cubicBezTo>
                        <a:cubicBezTo>
                          <a:pt x="20677555" y="2031482"/>
                          <a:pt x="20615946" y="2784367"/>
                          <a:pt x="20677240" y="3063891"/>
                        </a:cubicBezTo>
                        <a:cubicBezTo>
                          <a:pt x="20615946" y="2784367"/>
                          <a:pt x="20693119" y="2965526"/>
                          <a:pt x="20677240" y="2926524"/>
                        </a:cubicBezTo>
                        <a:cubicBezTo>
                          <a:pt x="20693119" y="2965526"/>
                          <a:pt x="20643784" y="3400048"/>
                          <a:pt x="20677240" y="3523773"/>
                        </a:cubicBezTo>
                        <a:cubicBezTo>
                          <a:pt x="20643784" y="3400048"/>
                          <a:pt x="20681656" y="3447399"/>
                          <a:pt x="20677240" y="3386406"/>
                        </a:cubicBezTo>
                        <a:cubicBezTo>
                          <a:pt x="20681656" y="3447399"/>
                          <a:pt x="20610323" y="4174893"/>
                          <a:pt x="20677240" y="4473400"/>
                        </a:cubicBezTo>
                        <a:cubicBezTo>
                          <a:pt x="20744157" y="4771907"/>
                          <a:pt x="20658002" y="5103213"/>
                          <a:pt x="20677240" y="5315523"/>
                        </a:cubicBezTo>
                        <a:cubicBezTo>
                          <a:pt x="20658002" y="5103213"/>
                          <a:pt x="20688257" y="5219700"/>
                          <a:pt x="20677240" y="5178155"/>
                        </a:cubicBezTo>
                        <a:cubicBezTo>
                          <a:pt x="20688257" y="5219700"/>
                          <a:pt x="20675032" y="5405124"/>
                          <a:pt x="20677240" y="5530533"/>
                        </a:cubicBezTo>
                        <a:cubicBezTo>
                          <a:pt x="20679448" y="5655942"/>
                          <a:pt x="20673486" y="5742432"/>
                          <a:pt x="20677240" y="5882910"/>
                        </a:cubicBezTo>
                        <a:cubicBezTo>
                          <a:pt x="20680994" y="6023388"/>
                          <a:pt x="20652686" y="6445503"/>
                          <a:pt x="20677240" y="6969904"/>
                        </a:cubicBezTo>
                        <a:cubicBezTo>
                          <a:pt x="20701794" y="7494305"/>
                          <a:pt x="20658009" y="7611571"/>
                          <a:pt x="20677240" y="8056899"/>
                        </a:cubicBezTo>
                        <a:cubicBezTo>
                          <a:pt x="20696471" y="8502227"/>
                          <a:pt x="20610122" y="8464155"/>
                          <a:pt x="20677240" y="8654149"/>
                        </a:cubicBezTo>
                        <a:cubicBezTo>
                          <a:pt x="20744358" y="8844143"/>
                          <a:pt x="20604088" y="9313723"/>
                          <a:pt x="20677240" y="9741143"/>
                        </a:cubicBezTo>
                        <a:cubicBezTo>
                          <a:pt x="20750392" y="10168563"/>
                          <a:pt x="20640443" y="10447402"/>
                          <a:pt x="20677240" y="10828138"/>
                        </a:cubicBezTo>
                        <a:cubicBezTo>
                          <a:pt x="20714037" y="11208874"/>
                          <a:pt x="20665992" y="11253457"/>
                          <a:pt x="20677240" y="11670260"/>
                        </a:cubicBezTo>
                        <a:cubicBezTo>
                          <a:pt x="20688488" y="12087063"/>
                          <a:pt x="20618941" y="12139987"/>
                          <a:pt x="20677240" y="12512382"/>
                        </a:cubicBezTo>
                        <a:cubicBezTo>
                          <a:pt x="20735539" y="12884777"/>
                          <a:pt x="20662792" y="12885881"/>
                          <a:pt x="20677240" y="13109632"/>
                        </a:cubicBezTo>
                        <a:cubicBezTo>
                          <a:pt x="20691688" y="13333383"/>
                          <a:pt x="20579542" y="13855892"/>
                          <a:pt x="20677240" y="14196626"/>
                        </a:cubicBezTo>
                        <a:cubicBezTo>
                          <a:pt x="20774938" y="14537360"/>
                          <a:pt x="20630084" y="14627578"/>
                          <a:pt x="20677240" y="14793876"/>
                        </a:cubicBezTo>
                        <a:cubicBezTo>
                          <a:pt x="20724396" y="14960174"/>
                          <a:pt x="20608432" y="15261813"/>
                          <a:pt x="20677240" y="15635998"/>
                        </a:cubicBezTo>
                        <a:cubicBezTo>
                          <a:pt x="20746048" y="16010183"/>
                          <a:pt x="20665888" y="15915531"/>
                          <a:pt x="20677240" y="15988375"/>
                        </a:cubicBezTo>
                        <a:cubicBezTo>
                          <a:pt x="20688592" y="16061219"/>
                          <a:pt x="20629110" y="16704130"/>
                          <a:pt x="20677240" y="17075370"/>
                        </a:cubicBezTo>
                        <a:cubicBezTo>
                          <a:pt x="20725370" y="17446611"/>
                          <a:pt x="20668120" y="17290841"/>
                          <a:pt x="20677240" y="17427747"/>
                        </a:cubicBezTo>
                        <a:cubicBezTo>
                          <a:pt x="20686360" y="17564653"/>
                          <a:pt x="20667596" y="17490542"/>
                          <a:pt x="20677240" y="17535252"/>
                        </a:cubicBezTo>
                        <a:cubicBezTo>
                          <a:pt x="20686884" y="17579962"/>
                          <a:pt x="20620133" y="17993432"/>
                          <a:pt x="20677240" y="18132502"/>
                        </a:cubicBezTo>
                        <a:cubicBezTo>
                          <a:pt x="20734347" y="18271572"/>
                          <a:pt x="20661435" y="18358860"/>
                          <a:pt x="20677240" y="18484879"/>
                        </a:cubicBezTo>
                        <a:cubicBezTo>
                          <a:pt x="20693045" y="18610898"/>
                          <a:pt x="20674905" y="18723673"/>
                          <a:pt x="20677240" y="18837257"/>
                        </a:cubicBezTo>
                        <a:cubicBezTo>
                          <a:pt x="20679575" y="18950841"/>
                          <a:pt x="20671211" y="19095401"/>
                          <a:pt x="20677240" y="19189634"/>
                        </a:cubicBezTo>
                        <a:cubicBezTo>
                          <a:pt x="20671211" y="19095401"/>
                          <a:pt x="20684328" y="19114351"/>
                          <a:pt x="20677240" y="19052266"/>
                        </a:cubicBezTo>
                        <a:cubicBezTo>
                          <a:pt x="20684328" y="19114351"/>
                          <a:pt x="20623474" y="19780372"/>
                          <a:pt x="20677240" y="20139261"/>
                        </a:cubicBezTo>
                        <a:cubicBezTo>
                          <a:pt x="20731006" y="20498150"/>
                          <a:pt x="20590062" y="20981377"/>
                          <a:pt x="20677240" y="21226255"/>
                        </a:cubicBezTo>
                        <a:cubicBezTo>
                          <a:pt x="20764418" y="21471133"/>
                          <a:pt x="20666595" y="21410789"/>
                          <a:pt x="20677240" y="21578633"/>
                        </a:cubicBezTo>
                        <a:cubicBezTo>
                          <a:pt x="20687885" y="21746477"/>
                          <a:pt x="20641785" y="22015956"/>
                          <a:pt x="20677240" y="22420755"/>
                        </a:cubicBezTo>
                        <a:cubicBezTo>
                          <a:pt x="20712695" y="22825554"/>
                          <a:pt x="20631592" y="23105797"/>
                          <a:pt x="20677240" y="23507749"/>
                        </a:cubicBezTo>
                        <a:cubicBezTo>
                          <a:pt x="20722888" y="23909701"/>
                          <a:pt x="20666780" y="23585115"/>
                          <a:pt x="20677240" y="23615254"/>
                        </a:cubicBezTo>
                        <a:cubicBezTo>
                          <a:pt x="20687700" y="23645394"/>
                          <a:pt x="20667806" y="23848471"/>
                          <a:pt x="20677240" y="23967632"/>
                        </a:cubicBezTo>
                        <a:cubicBezTo>
                          <a:pt x="20686674" y="24086793"/>
                          <a:pt x="20653408" y="24379599"/>
                          <a:pt x="20677240" y="24487239"/>
                        </a:cubicBezTo>
                        <a:cubicBezTo>
                          <a:pt x="20568165" y="24515435"/>
                          <a:pt x="20464966" y="24482841"/>
                          <a:pt x="20293234" y="24487239"/>
                        </a:cubicBezTo>
                        <a:cubicBezTo>
                          <a:pt x="20464966" y="24482841"/>
                          <a:pt x="20310132" y="24489967"/>
                          <a:pt x="20322773" y="24487239"/>
                        </a:cubicBezTo>
                        <a:cubicBezTo>
                          <a:pt x="20310132" y="24489967"/>
                          <a:pt x="20058922" y="24480492"/>
                          <a:pt x="19938767" y="24487239"/>
                        </a:cubicBezTo>
                        <a:cubicBezTo>
                          <a:pt x="19818612" y="24493986"/>
                          <a:pt x="19249123" y="24435349"/>
                          <a:pt x="18934444" y="24487239"/>
                        </a:cubicBezTo>
                        <a:cubicBezTo>
                          <a:pt x="18619765" y="24539129"/>
                          <a:pt x="18633501" y="24441781"/>
                          <a:pt x="18343666" y="24487239"/>
                        </a:cubicBezTo>
                        <a:cubicBezTo>
                          <a:pt x="18053831" y="24532697"/>
                          <a:pt x="17549219" y="24389393"/>
                          <a:pt x="17339343" y="24487239"/>
                        </a:cubicBezTo>
                        <a:cubicBezTo>
                          <a:pt x="17549219" y="24389393"/>
                          <a:pt x="17354418" y="24488156"/>
                          <a:pt x="17368882" y="24487239"/>
                        </a:cubicBezTo>
                        <a:cubicBezTo>
                          <a:pt x="17354418" y="24488156"/>
                          <a:pt x="17023359" y="24453665"/>
                          <a:pt x="16778103" y="24487239"/>
                        </a:cubicBezTo>
                        <a:cubicBezTo>
                          <a:pt x="17023359" y="24453665"/>
                          <a:pt x="16793113" y="24489030"/>
                          <a:pt x="16807642" y="24487239"/>
                        </a:cubicBezTo>
                        <a:cubicBezTo>
                          <a:pt x="16793113" y="24489030"/>
                          <a:pt x="16688112" y="24475015"/>
                          <a:pt x="16630409" y="24487239"/>
                        </a:cubicBezTo>
                        <a:cubicBezTo>
                          <a:pt x="16572706" y="24499463"/>
                          <a:pt x="16123856" y="24466093"/>
                          <a:pt x="15626086" y="24487239"/>
                        </a:cubicBezTo>
                        <a:cubicBezTo>
                          <a:pt x="15128316" y="24508385"/>
                          <a:pt x="14842133" y="24376021"/>
                          <a:pt x="14621763" y="24487239"/>
                        </a:cubicBezTo>
                        <a:cubicBezTo>
                          <a:pt x="14401393" y="24598457"/>
                          <a:pt x="14026431" y="24458376"/>
                          <a:pt x="13824212" y="24487239"/>
                        </a:cubicBezTo>
                        <a:cubicBezTo>
                          <a:pt x="14026431" y="24458376"/>
                          <a:pt x="13843367" y="24488276"/>
                          <a:pt x="13853751" y="24487239"/>
                        </a:cubicBezTo>
                        <a:cubicBezTo>
                          <a:pt x="13843367" y="24488276"/>
                          <a:pt x="13099805" y="24474319"/>
                          <a:pt x="12849428" y="24487239"/>
                        </a:cubicBezTo>
                        <a:cubicBezTo>
                          <a:pt x="12599051" y="24500159"/>
                          <a:pt x="12309501" y="24435555"/>
                          <a:pt x="12051877" y="24487239"/>
                        </a:cubicBezTo>
                        <a:cubicBezTo>
                          <a:pt x="11794253" y="24538923"/>
                          <a:pt x="11654772" y="24459404"/>
                          <a:pt x="11461099" y="24487239"/>
                        </a:cubicBezTo>
                        <a:cubicBezTo>
                          <a:pt x="11267426" y="24515074"/>
                          <a:pt x="11320676" y="24471148"/>
                          <a:pt x="11283865" y="24487239"/>
                        </a:cubicBezTo>
                        <a:cubicBezTo>
                          <a:pt x="11247054" y="24503330"/>
                          <a:pt x="11073260" y="24444851"/>
                          <a:pt x="10899859" y="24487239"/>
                        </a:cubicBezTo>
                        <a:cubicBezTo>
                          <a:pt x="10726458" y="24529627"/>
                          <a:pt x="10166699" y="24452532"/>
                          <a:pt x="9895536" y="24487239"/>
                        </a:cubicBezTo>
                        <a:cubicBezTo>
                          <a:pt x="9624373" y="24521946"/>
                          <a:pt x="9633618" y="24456164"/>
                          <a:pt x="9511530" y="24487239"/>
                        </a:cubicBezTo>
                        <a:cubicBezTo>
                          <a:pt x="9389442" y="24518314"/>
                          <a:pt x="9112740" y="24428417"/>
                          <a:pt x="8713980" y="24487239"/>
                        </a:cubicBezTo>
                        <a:cubicBezTo>
                          <a:pt x="8315220" y="24546061"/>
                          <a:pt x="8597138" y="24470315"/>
                          <a:pt x="8536746" y="24487239"/>
                        </a:cubicBezTo>
                        <a:cubicBezTo>
                          <a:pt x="8476354" y="24504163"/>
                          <a:pt x="8160086" y="24464103"/>
                          <a:pt x="7945968" y="24487239"/>
                        </a:cubicBezTo>
                        <a:cubicBezTo>
                          <a:pt x="7731850" y="24510375"/>
                          <a:pt x="7839284" y="24471883"/>
                          <a:pt x="7768734" y="24487239"/>
                        </a:cubicBezTo>
                        <a:cubicBezTo>
                          <a:pt x="7698184" y="24502595"/>
                          <a:pt x="7363851" y="24470258"/>
                          <a:pt x="7177956" y="24487239"/>
                        </a:cubicBezTo>
                        <a:cubicBezTo>
                          <a:pt x="6992061" y="24504220"/>
                          <a:pt x="7058988" y="24476214"/>
                          <a:pt x="7000723" y="24487239"/>
                        </a:cubicBezTo>
                        <a:cubicBezTo>
                          <a:pt x="6942458" y="24498264"/>
                          <a:pt x="6900437" y="24472972"/>
                          <a:pt x="6823489" y="24487239"/>
                        </a:cubicBezTo>
                        <a:cubicBezTo>
                          <a:pt x="6900437" y="24472972"/>
                          <a:pt x="6844613" y="24487280"/>
                          <a:pt x="6853028" y="24487239"/>
                        </a:cubicBezTo>
                        <a:cubicBezTo>
                          <a:pt x="6844613" y="24487280"/>
                          <a:pt x="6733764" y="24473640"/>
                          <a:pt x="6675795" y="24487239"/>
                        </a:cubicBezTo>
                        <a:cubicBezTo>
                          <a:pt x="6617826" y="24500838"/>
                          <a:pt x="6561321" y="24482207"/>
                          <a:pt x="6498561" y="24487239"/>
                        </a:cubicBezTo>
                        <a:cubicBezTo>
                          <a:pt x="6435801" y="24492271"/>
                          <a:pt x="6250938" y="24467814"/>
                          <a:pt x="6114555" y="24487239"/>
                        </a:cubicBezTo>
                        <a:cubicBezTo>
                          <a:pt x="6250938" y="24467814"/>
                          <a:pt x="6133672" y="24488562"/>
                          <a:pt x="6144094" y="24487239"/>
                        </a:cubicBezTo>
                        <a:cubicBezTo>
                          <a:pt x="6133672" y="24488562"/>
                          <a:pt x="5643276" y="24411531"/>
                          <a:pt x="5346543" y="24487239"/>
                        </a:cubicBezTo>
                        <a:cubicBezTo>
                          <a:pt x="5049810" y="24562947"/>
                          <a:pt x="5147868" y="24487133"/>
                          <a:pt x="4962538" y="24487239"/>
                        </a:cubicBezTo>
                        <a:cubicBezTo>
                          <a:pt x="4777208" y="24487345"/>
                          <a:pt x="4384341" y="24402033"/>
                          <a:pt x="4164987" y="24487239"/>
                        </a:cubicBezTo>
                        <a:cubicBezTo>
                          <a:pt x="3945633" y="24572445"/>
                          <a:pt x="3873494" y="24461754"/>
                          <a:pt x="3780981" y="24487239"/>
                        </a:cubicBezTo>
                        <a:cubicBezTo>
                          <a:pt x="3688468" y="24512724"/>
                          <a:pt x="3296531" y="24397002"/>
                          <a:pt x="2983430" y="24487239"/>
                        </a:cubicBezTo>
                        <a:cubicBezTo>
                          <a:pt x="2670329" y="24577476"/>
                          <a:pt x="2530476" y="24472078"/>
                          <a:pt x="2392652" y="24487239"/>
                        </a:cubicBezTo>
                        <a:cubicBezTo>
                          <a:pt x="2530476" y="24472078"/>
                          <a:pt x="2412159" y="24487680"/>
                          <a:pt x="2422191" y="24487239"/>
                        </a:cubicBezTo>
                        <a:cubicBezTo>
                          <a:pt x="2412159" y="24487680"/>
                          <a:pt x="1790939" y="24457690"/>
                          <a:pt x="1417868" y="24487239"/>
                        </a:cubicBezTo>
                        <a:cubicBezTo>
                          <a:pt x="1044797" y="24516788"/>
                          <a:pt x="1296864" y="24477852"/>
                          <a:pt x="1240634" y="24487239"/>
                        </a:cubicBezTo>
                        <a:cubicBezTo>
                          <a:pt x="1296864" y="24477852"/>
                          <a:pt x="1260685" y="24487531"/>
                          <a:pt x="1270173" y="24487239"/>
                        </a:cubicBezTo>
                        <a:cubicBezTo>
                          <a:pt x="1260685" y="24487531"/>
                          <a:pt x="1164269" y="24469987"/>
                          <a:pt x="1092940" y="24487239"/>
                        </a:cubicBezTo>
                        <a:cubicBezTo>
                          <a:pt x="1021611" y="24504491"/>
                          <a:pt x="247105" y="24389792"/>
                          <a:pt x="0" y="24487239"/>
                        </a:cubicBezTo>
                        <a:cubicBezTo>
                          <a:pt x="-23830" y="24232441"/>
                          <a:pt x="53331" y="23943726"/>
                          <a:pt x="0" y="23645117"/>
                        </a:cubicBezTo>
                        <a:cubicBezTo>
                          <a:pt x="-53331" y="23346508"/>
                          <a:pt x="45752" y="23221873"/>
                          <a:pt x="0" y="22802995"/>
                        </a:cubicBezTo>
                        <a:cubicBezTo>
                          <a:pt x="-45752" y="22384117"/>
                          <a:pt x="7584" y="22235771"/>
                          <a:pt x="0" y="21716000"/>
                        </a:cubicBezTo>
                        <a:cubicBezTo>
                          <a:pt x="-7584" y="21196230"/>
                          <a:pt x="47131" y="21023329"/>
                          <a:pt x="0" y="20629006"/>
                        </a:cubicBezTo>
                        <a:cubicBezTo>
                          <a:pt x="-47131" y="20234683"/>
                          <a:pt x="40758" y="20311193"/>
                          <a:pt x="0" y="20031756"/>
                        </a:cubicBezTo>
                        <a:cubicBezTo>
                          <a:pt x="-40758" y="19752319"/>
                          <a:pt x="33884" y="19319813"/>
                          <a:pt x="0" y="18944761"/>
                        </a:cubicBezTo>
                        <a:cubicBezTo>
                          <a:pt x="-33884" y="18569709"/>
                          <a:pt x="83154" y="18193934"/>
                          <a:pt x="0" y="17857767"/>
                        </a:cubicBezTo>
                        <a:cubicBezTo>
                          <a:pt x="-83154" y="17521600"/>
                          <a:pt x="28383" y="17664444"/>
                          <a:pt x="0" y="17505390"/>
                        </a:cubicBezTo>
                        <a:cubicBezTo>
                          <a:pt x="-28383" y="17346336"/>
                          <a:pt x="35683" y="16886901"/>
                          <a:pt x="0" y="16663268"/>
                        </a:cubicBezTo>
                        <a:cubicBezTo>
                          <a:pt x="-35683" y="16439635"/>
                          <a:pt x="70290" y="16000113"/>
                          <a:pt x="0" y="15821145"/>
                        </a:cubicBezTo>
                        <a:cubicBezTo>
                          <a:pt x="70290" y="16000113"/>
                          <a:pt x="-3439" y="15928923"/>
                          <a:pt x="0" y="15958513"/>
                        </a:cubicBezTo>
                        <a:cubicBezTo>
                          <a:pt x="-3439" y="15928923"/>
                          <a:pt x="10551" y="15624288"/>
                          <a:pt x="0" y="15361263"/>
                        </a:cubicBezTo>
                        <a:cubicBezTo>
                          <a:pt x="-10551" y="15098238"/>
                          <a:pt x="10369" y="15303025"/>
                          <a:pt x="0" y="15253758"/>
                        </a:cubicBezTo>
                        <a:cubicBezTo>
                          <a:pt x="-10369" y="15204491"/>
                          <a:pt x="81382" y="14678736"/>
                          <a:pt x="0" y="14166764"/>
                        </a:cubicBezTo>
                        <a:cubicBezTo>
                          <a:pt x="-81382" y="13654792"/>
                          <a:pt x="8244" y="13610270"/>
                          <a:pt x="0" y="13079769"/>
                        </a:cubicBezTo>
                        <a:cubicBezTo>
                          <a:pt x="-8244" y="12549268"/>
                          <a:pt x="34826" y="12427549"/>
                          <a:pt x="0" y="12237647"/>
                        </a:cubicBezTo>
                        <a:cubicBezTo>
                          <a:pt x="-34826" y="12047745"/>
                          <a:pt x="26679" y="11974105"/>
                          <a:pt x="0" y="11885270"/>
                        </a:cubicBezTo>
                        <a:cubicBezTo>
                          <a:pt x="-26679" y="11796435"/>
                          <a:pt x="60154" y="11541185"/>
                          <a:pt x="0" y="11288020"/>
                        </a:cubicBezTo>
                        <a:cubicBezTo>
                          <a:pt x="-60154" y="11034855"/>
                          <a:pt x="24366" y="10959059"/>
                          <a:pt x="0" y="10690770"/>
                        </a:cubicBezTo>
                        <a:cubicBezTo>
                          <a:pt x="-24366" y="10422481"/>
                          <a:pt x="5952" y="10467962"/>
                          <a:pt x="0" y="10338393"/>
                        </a:cubicBezTo>
                        <a:cubicBezTo>
                          <a:pt x="-5952" y="10208824"/>
                          <a:pt x="92904" y="9716196"/>
                          <a:pt x="0" y="9496271"/>
                        </a:cubicBezTo>
                        <a:cubicBezTo>
                          <a:pt x="92904" y="9716196"/>
                          <a:pt x="-15180" y="9568040"/>
                          <a:pt x="0" y="9633638"/>
                        </a:cubicBezTo>
                        <a:cubicBezTo>
                          <a:pt x="-15180" y="9568040"/>
                          <a:pt x="43476" y="9000841"/>
                          <a:pt x="0" y="8791516"/>
                        </a:cubicBezTo>
                        <a:cubicBezTo>
                          <a:pt x="-43476" y="8582191"/>
                          <a:pt x="22519" y="8464057"/>
                          <a:pt x="0" y="8194266"/>
                        </a:cubicBezTo>
                        <a:cubicBezTo>
                          <a:pt x="22519" y="8464057"/>
                          <a:pt x="-14029" y="8302635"/>
                          <a:pt x="0" y="8331634"/>
                        </a:cubicBezTo>
                        <a:cubicBezTo>
                          <a:pt x="-14029" y="8302635"/>
                          <a:pt x="23215" y="8147777"/>
                          <a:pt x="0" y="7979256"/>
                        </a:cubicBezTo>
                        <a:cubicBezTo>
                          <a:pt x="-23215" y="7810735"/>
                          <a:pt x="18211" y="7417661"/>
                          <a:pt x="0" y="7137134"/>
                        </a:cubicBezTo>
                        <a:cubicBezTo>
                          <a:pt x="-18211" y="6856607"/>
                          <a:pt x="20724" y="6603313"/>
                          <a:pt x="0" y="6295012"/>
                        </a:cubicBezTo>
                        <a:cubicBezTo>
                          <a:pt x="-20724" y="5986711"/>
                          <a:pt x="72582" y="5561865"/>
                          <a:pt x="0" y="5208018"/>
                        </a:cubicBezTo>
                        <a:cubicBezTo>
                          <a:pt x="-72582" y="4854171"/>
                          <a:pt x="5420" y="4860794"/>
                          <a:pt x="0" y="4610768"/>
                        </a:cubicBezTo>
                        <a:cubicBezTo>
                          <a:pt x="-5420" y="4360742"/>
                          <a:pt x="15977" y="4014121"/>
                          <a:pt x="0" y="3523773"/>
                        </a:cubicBezTo>
                        <a:cubicBezTo>
                          <a:pt x="-15977" y="3033426"/>
                          <a:pt x="42315" y="3171003"/>
                          <a:pt x="0" y="2926524"/>
                        </a:cubicBezTo>
                        <a:cubicBezTo>
                          <a:pt x="-42315" y="2682045"/>
                          <a:pt x="12426" y="2864489"/>
                          <a:pt x="0" y="2819019"/>
                        </a:cubicBezTo>
                        <a:cubicBezTo>
                          <a:pt x="-12426" y="2773549"/>
                          <a:pt x="97464" y="2262619"/>
                          <a:pt x="0" y="1732024"/>
                        </a:cubicBezTo>
                        <a:cubicBezTo>
                          <a:pt x="-97464" y="1201430"/>
                          <a:pt x="24064" y="1522556"/>
                          <a:pt x="0" y="1379647"/>
                        </a:cubicBezTo>
                        <a:cubicBezTo>
                          <a:pt x="24064" y="1522556"/>
                          <a:pt x="-4761" y="1455798"/>
                          <a:pt x="0" y="1517014"/>
                        </a:cubicBezTo>
                        <a:cubicBezTo>
                          <a:pt x="4761" y="1578230"/>
                          <a:pt x="-14415" y="1593913"/>
                          <a:pt x="0" y="1654382"/>
                        </a:cubicBezTo>
                        <a:cubicBezTo>
                          <a:pt x="-14415" y="1593913"/>
                          <a:pt x="54216" y="1181478"/>
                          <a:pt x="0" y="1057132"/>
                        </a:cubicBezTo>
                        <a:cubicBezTo>
                          <a:pt x="-54216" y="932786"/>
                          <a:pt x="16167" y="818894"/>
                          <a:pt x="0" y="704755"/>
                        </a:cubicBezTo>
                        <a:cubicBezTo>
                          <a:pt x="-16167" y="590616"/>
                          <a:pt x="8039" y="225465"/>
                          <a:pt x="0" y="0"/>
                        </a:cubicBezTo>
                        <a:close/>
                      </a:path>
                      <a:path w="20677240" h="24487239" stroke="0" extrusionOk="0">
                        <a:moveTo>
                          <a:pt x="0" y="0"/>
                        </a:moveTo>
                        <a:cubicBezTo>
                          <a:pt x="179122" y="-45441"/>
                          <a:pt x="284283" y="43998"/>
                          <a:pt x="384006" y="0"/>
                        </a:cubicBezTo>
                        <a:cubicBezTo>
                          <a:pt x="284283" y="43998"/>
                          <a:pt x="367288" y="-1687"/>
                          <a:pt x="354467" y="0"/>
                        </a:cubicBezTo>
                        <a:cubicBezTo>
                          <a:pt x="367288" y="-1687"/>
                          <a:pt x="978696" y="67471"/>
                          <a:pt x="1358790" y="0"/>
                        </a:cubicBezTo>
                        <a:cubicBezTo>
                          <a:pt x="1738884" y="-67471"/>
                          <a:pt x="1576500" y="45167"/>
                          <a:pt x="1742796" y="0"/>
                        </a:cubicBezTo>
                        <a:cubicBezTo>
                          <a:pt x="1909092" y="-45167"/>
                          <a:pt x="2039497" y="22624"/>
                          <a:pt x="2126802" y="0"/>
                        </a:cubicBezTo>
                        <a:cubicBezTo>
                          <a:pt x="2214107" y="-22624"/>
                          <a:pt x="2807726" y="33992"/>
                          <a:pt x="3131125" y="0"/>
                        </a:cubicBezTo>
                        <a:cubicBezTo>
                          <a:pt x="3454524" y="-33992"/>
                          <a:pt x="3237072" y="5824"/>
                          <a:pt x="3308358" y="0"/>
                        </a:cubicBezTo>
                        <a:cubicBezTo>
                          <a:pt x="3379644" y="-5824"/>
                          <a:pt x="3876743" y="37934"/>
                          <a:pt x="4312681" y="0"/>
                        </a:cubicBezTo>
                        <a:cubicBezTo>
                          <a:pt x="4748619" y="-37934"/>
                          <a:pt x="4892447" y="53744"/>
                          <a:pt x="5317005" y="0"/>
                        </a:cubicBezTo>
                        <a:cubicBezTo>
                          <a:pt x="5741563" y="-53744"/>
                          <a:pt x="5654575" y="21397"/>
                          <a:pt x="5907783" y="0"/>
                        </a:cubicBezTo>
                        <a:cubicBezTo>
                          <a:pt x="6160991" y="-21397"/>
                          <a:pt x="6514448" y="45651"/>
                          <a:pt x="6912106" y="0"/>
                        </a:cubicBezTo>
                        <a:cubicBezTo>
                          <a:pt x="7309764" y="-45651"/>
                          <a:pt x="7126406" y="21587"/>
                          <a:pt x="7296112" y="0"/>
                        </a:cubicBezTo>
                        <a:cubicBezTo>
                          <a:pt x="7465818" y="-21587"/>
                          <a:pt x="7557961" y="22519"/>
                          <a:pt x="7680118" y="0"/>
                        </a:cubicBezTo>
                        <a:cubicBezTo>
                          <a:pt x="7802275" y="-22519"/>
                          <a:pt x="8301526" y="27159"/>
                          <a:pt x="8477668" y="0"/>
                        </a:cubicBezTo>
                        <a:cubicBezTo>
                          <a:pt x="8653810" y="-27159"/>
                          <a:pt x="8709770" y="7826"/>
                          <a:pt x="8861674" y="0"/>
                        </a:cubicBezTo>
                        <a:cubicBezTo>
                          <a:pt x="9013578" y="-7826"/>
                          <a:pt x="9615453" y="1069"/>
                          <a:pt x="9865997" y="0"/>
                        </a:cubicBezTo>
                        <a:cubicBezTo>
                          <a:pt x="10116541" y="-1069"/>
                          <a:pt x="10593506" y="12440"/>
                          <a:pt x="10870320" y="0"/>
                        </a:cubicBezTo>
                        <a:cubicBezTo>
                          <a:pt x="11147134" y="-12440"/>
                          <a:pt x="11295127" y="13597"/>
                          <a:pt x="11461099" y="0"/>
                        </a:cubicBezTo>
                        <a:cubicBezTo>
                          <a:pt x="11627071" y="-13597"/>
                          <a:pt x="11723702" y="32779"/>
                          <a:pt x="11845105" y="0"/>
                        </a:cubicBezTo>
                        <a:cubicBezTo>
                          <a:pt x="11723702" y="32779"/>
                          <a:pt x="11827969" y="-3224"/>
                          <a:pt x="11815566" y="0"/>
                        </a:cubicBezTo>
                        <a:cubicBezTo>
                          <a:pt x="11827969" y="-3224"/>
                          <a:pt x="11938520" y="9493"/>
                          <a:pt x="11992799" y="0"/>
                        </a:cubicBezTo>
                        <a:cubicBezTo>
                          <a:pt x="12047078" y="-9493"/>
                          <a:pt x="12124139" y="12996"/>
                          <a:pt x="12170033" y="0"/>
                        </a:cubicBezTo>
                        <a:cubicBezTo>
                          <a:pt x="12215927" y="-12996"/>
                          <a:pt x="12431117" y="14231"/>
                          <a:pt x="12554039" y="0"/>
                        </a:cubicBezTo>
                        <a:cubicBezTo>
                          <a:pt x="12676961" y="-14231"/>
                          <a:pt x="13260757" y="110835"/>
                          <a:pt x="13558362" y="0"/>
                        </a:cubicBezTo>
                        <a:cubicBezTo>
                          <a:pt x="13855967" y="-110835"/>
                          <a:pt x="13949725" y="57550"/>
                          <a:pt x="14149140" y="0"/>
                        </a:cubicBezTo>
                        <a:cubicBezTo>
                          <a:pt x="14348555" y="-57550"/>
                          <a:pt x="14453093" y="34248"/>
                          <a:pt x="14533146" y="0"/>
                        </a:cubicBezTo>
                        <a:cubicBezTo>
                          <a:pt x="14453093" y="34248"/>
                          <a:pt x="14514620" y="-1902"/>
                          <a:pt x="14503607" y="0"/>
                        </a:cubicBezTo>
                        <a:cubicBezTo>
                          <a:pt x="14492594" y="1902"/>
                          <a:pt x="14482785" y="-2768"/>
                          <a:pt x="14474068" y="0"/>
                        </a:cubicBezTo>
                        <a:cubicBezTo>
                          <a:pt x="14482785" y="-2768"/>
                          <a:pt x="15000006" y="10240"/>
                          <a:pt x="15271619" y="0"/>
                        </a:cubicBezTo>
                        <a:cubicBezTo>
                          <a:pt x="15543232" y="-10240"/>
                          <a:pt x="15404768" y="20406"/>
                          <a:pt x="15448852" y="0"/>
                        </a:cubicBezTo>
                        <a:cubicBezTo>
                          <a:pt x="15492936" y="-20406"/>
                          <a:pt x="16060890" y="109319"/>
                          <a:pt x="16453175" y="0"/>
                        </a:cubicBezTo>
                        <a:cubicBezTo>
                          <a:pt x="16845460" y="-109319"/>
                          <a:pt x="16659402" y="16167"/>
                          <a:pt x="16837181" y="0"/>
                        </a:cubicBezTo>
                        <a:cubicBezTo>
                          <a:pt x="16659402" y="16167"/>
                          <a:pt x="16817638" y="-1693"/>
                          <a:pt x="16807642" y="0"/>
                        </a:cubicBezTo>
                        <a:cubicBezTo>
                          <a:pt x="16817638" y="-1693"/>
                          <a:pt x="17420061" y="43105"/>
                          <a:pt x="17605193" y="0"/>
                        </a:cubicBezTo>
                        <a:cubicBezTo>
                          <a:pt x="17790325" y="-43105"/>
                          <a:pt x="17743504" y="7663"/>
                          <a:pt x="17782426" y="0"/>
                        </a:cubicBezTo>
                        <a:cubicBezTo>
                          <a:pt x="17821348" y="-7663"/>
                          <a:pt x="18331662" y="9392"/>
                          <a:pt x="18579977" y="0"/>
                        </a:cubicBezTo>
                        <a:cubicBezTo>
                          <a:pt x="18828292" y="-9392"/>
                          <a:pt x="19199344" y="42417"/>
                          <a:pt x="19584300" y="0"/>
                        </a:cubicBezTo>
                        <a:cubicBezTo>
                          <a:pt x="19969256" y="-42417"/>
                          <a:pt x="19885996" y="676"/>
                          <a:pt x="19968306" y="0"/>
                        </a:cubicBezTo>
                        <a:cubicBezTo>
                          <a:pt x="20050616" y="-676"/>
                          <a:pt x="20469677" y="70087"/>
                          <a:pt x="20677240" y="0"/>
                        </a:cubicBezTo>
                        <a:cubicBezTo>
                          <a:pt x="20678910" y="26866"/>
                          <a:pt x="20671958" y="82909"/>
                          <a:pt x="20677240" y="107505"/>
                        </a:cubicBezTo>
                        <a:cubicBezTo>
                          <a:pt x="20682522" y="132102"/>
                          <a:pt x="20634308" y="471452"/>
                          <a:pt x="20677240" y="704755"/>
                        </a:cubicBezTo>
                        <a:cubicBezTo>
                          <a:pt x="20720172" y="938058"/>
                          <a:pt x="20605615" y="1260156"/>
                          <a:pt x="20677240" y="1546877"/>
                        </a:cubicBezTo>
                        <a:cubicBezTo>
                          <a:pt x="20605615" y="1260156"/>
                          <a:pt x="20684661" y="1457252"/>
                          <a:pt x="20677240" y="1409509"/>
                        </a:cubicBezTo>
                        <a:cubicBezTo>
                          <a:pt x="20669819" y="1361766"/>
                          <a:pt x="20691589" y="1313560"/>
                          <a:pt x="20677240" y="1272142"/>
                        </a:cubicBezTo>
                        <a:cubicBezTo>
                          <a:pt x="20691589" y="1313560"/>
                          <a:pt x="20640486" y="2127208"/>
                          <a:pt x="20677240" y="2359136"/>
                        </a:cubicBezTo>
                        <a:cubicBezTo>
                          <a:pt x="20713994" y="2591064"/>
                          <a:pt x="20642789" y="2718386"/>
                          <a:pt x="20677240" y="2956386"/>
                        </a:cubicBezTo>
                        <a:cubicBezTo>
                          <a:pt x="20642789" y="2718386"/>
                          <a:pt x="20690674" y="2884315"/>
                          <a:pt x="20677240" y="2819019"/>
                        </a:cubicBezTo>
                        <a:cubicBezTo>
                          <a:pt x="20690674" y="2884315"/>
                          <a:pt x="20659241" y="3160702"/>
                          <a:pt x="20677240" y="3416268"/>
                        </a:cubicBezTo>
                        <a:cubicBezTo>
                          <a:pt x="20695239" y="3671834"/>
                          <a:pt x="20625322" y="4049433"/>
                          <a:pt x="20677240" y="4503263"/>
                        </a:cubicBezTo>
                        <a:cubicBezTo>
                          <a:pt x="20729158" y="4957094"/>
                          <a:pt x="20643878" y="4713164"/>
                          <a:pt x="20677240" y="4855640"/>
                        </a:cubicBezTo>
                        <a:cubicBezTo>
                          <a:pt x="20710602" y="4998116"/>
                          <a:pt x="20658362" y="5044310"/>
                          <a:pt x="20677240" y="5208018"/>
                        </a:cubicBezTo>
                        <a:cubicBezTo>
                          <a:pt x="20696118" y="5371726"/>
                          <a:pt x="20607359" y="5532920"/>
                          <a:pt x="20677240" y="5805267"/>
                        </a:cubicBezTo>
                        <a:cubicBezTo>
                          <a:pt x="20747121" y="6077614"/>
                          <a:pt x="20634561" y="6444376"/>
                          <a:pt x="20677240" y="6647390"/>
                        </a:cubicBezTo>
                        <a:cubicBezTo>
                          <a:pt x="20719919" y="6850404"/>
                          <a:pt x="20673775" y="7181682"/>
                          <a:pt x="20677240" y="7489512"/>
                        </a:cubicBezTo>
                        <a:cubicBezTo>
                          <a:pt x="20680705" y="7797342"/>
                          <a:pt x="20609600" y="8062512"/>
                          <a:pt x="20677240" y="8331634"/>
                        </a:cubicBezTo>
                        <a:cubicBezTo>
                          <a:pt x="20744880" y="8600756"/>
                          <a:pt x="20669686" y="9043691"/>
                          <a:pt x="20677240" y="9418628"/>
                        </a:cubicBezTo>
                        <a:cubicBezTo>
                          <a:pt x="20684794" y="9793565"/>
                          <a:pt x="20634549" y="9895981"/>
                          <a:pt x="20677240" y="10015878"/>
                        </a:cubicBezTo>
                        <a:cubicBezTo>
                          <a:pt x="20719931" y="10135775"/>
                          <a:pt x="20647961" y="10444546"/>
                          <a:pt x="20677240" y="10858000"/>
                        </a:cubicBezTo>
                        <a:cubicBezTo>
                          <a:pt x="20706519" y="11271454"/>
                          <a:pt x="20667156" y="11276398"/>
                          <a:pt x="20677240" y="11455250"/>
                        </a:cubicBezTo>
                        <a:cubicBezTo>
                          <a:pt x="20687324" y="11634102"/>
                          <a:pt x="20632925" y="11799700"/>
                          <a:pt x="20677240" y="12052500"/>
                        </a:cubicBezTo>
                        <a:cubicBezTo>
                          <a:pt x="20721555" y="12305300"/>
                          <a:pt x="20641875" y="12397691"/>
                          <a:pt x="20677240" y="12649749"/>
                        </a:cubicBezTo>
                        <a:cubicBezTo>
                          <a:pt x="20641875" y="12397691"/>
                          <a:pt x="20681262" y="12548771"/>
                          <a:pt x="20677240" y="12512382"/>
                        </a:cubicBezTo>
                        <a:cubicBezTo>
                          <a:pt x="20681262" y="12548771"/>
                          <a:pt x="20639862" y="12962936"/>
                          <a:pt x="20677240" y="13354504"/>
                        </a:cubicBezTo>
                        <a:cubicBezTo>
                          <a:pt x="20639862" y="12962936"/>
                          <a:pt x="20677528" y="13269871"/>
                          <a:pt x="20677240" y="13217137"/>
                        </a:cubicBezTo>
                        <a:cubicBezTo>
                          <a:pt x="20677528" y="13269871"/>
                          <a:pt x="20658931" y="13523871"/>
                          <a:pt x="20677240" y="13814386"/>
                        </a:cubicBezTo>
                        <a:cubicBezTo>
                          <a:pt x="20695549" y="14104901"/>
                          <a:pt x="20659447" y="14394620"/>
                          <a:pt x="20677240" y="14901381"/>
                        </a:cubicBezTo>
                        <a:cubicBezTo>
                          <a:pt x="20695033" y="15408142"/>
                          <a:pt x="20565750" y="15713841"/>
                          <a:pt x="20677240" y="15988375"/>
                        </a:cubicBezTo>
                        <a:cubicBezTo>
                          <a:pt x="20788730" y="16262909"/>
                          <a:pt x="20673235" y="16528362"/>
                          <a:pt x="20677240" y="16830497"/>
                        </a:cubicBezTo>
                        <a:cubicBezTo>
                          <a:pt x="20681245" y="17132632"/>
                          <a:pt x="20668771" y="17086441"/>
                          <a:pt x="20677240" y="17182875"/>
                        </a:cubicBezTo>
                        <a:cubicBezTo>
                          <a:pt x="20668771" y="17086441"/>
                          <a:pt x="20693262" y="17084151"/>
                          <a:pt x="20677240" y="17045507"/>
                        </a:cubicBezTo>
                        <a:cubicBezTo>
                          <a:pt x="20693262" y="17084151"/>
                          <a:pt x="20659165" y="17288819"/>
                          <a:pt x="20677240" y="17397885"/>
                        </a:cubicBezTo>
                        <a:cubicBezTo>
                          <a:pt x="20695315" y="17506951"/>
                          <a:pt x="20652475" y="18027789"/>
                          <a:pt x="20677240" y="18240007"/>
                        </a:cubicBezTo>
                        <a:cubicBezTo>
                          <a:pt x="20702005" y="18452225"/>
                          <a:pt x="20564718" y="18820223"/>
                          <a:pt x="20677240" y="19327001"/>
                        </a:cubicBezTo>
                        <a:cubicBezTo>
                          <a:pt x="20564718" y="18820223"/>
                          <a:pt x="20679157" y="19225335"/>
                          <a:pt x="20677240" y="19189634"/>
                        </a:cubicBezTo>
                        <a:cubicBezTo>
                          <a:pt x="20675323" y="19153933"/>
                          <a:pt x="20693132" y="19107254"/>
                          <a:pt x="20677240" y="19052266"/>
                        </a:cubicBezTo>
                        <a:cubicBezTo>
                          <a:pt x="20693132" y="19107254"/>
                          <a:pt x="20645351" y="19915333"/>
                          <a:pt x="20677240" y="20139261"/>
                        </a:cubicBezTo>
                        <a:cubicBezTo>
                          <a:pt x="20645351" y="19915333"/>
                          <a:pt x="20690960" y="20039060"/>
                          <a:pt x="20677240" y="20001894"/>
                        </a:cubicBezTo>
                        <a:cubicBezTo>
                          <a:pt x="20690960" y="20039060"/>
                          <a:pt x="20623075" y="20441268"/>
                          <a:pt x="20677240" y="20599143"/>
                        </a:cubicBezTo>
                        <a:cubicBezTo>
                          <a:pt x="20731405" y="20757018"/>
                          <a:pt x="20673533" y="20654755"/>
                          <a:pt x="20677240" y="20706648"/>
                        </a:cubicBezTo>
                        <a:cubicBezTo>
                          <a:pt x="20680947" y="20758541"/>
                          <a:pt x="20664613" y="20789862"/>
                          <a:pt x="20677240" y="20814153"/>
                        </a:cubicBezTo>
                        <a:cubicBezTo>
                          <a:pt x="20689867" y="20838445"/>
                          <a:pt x="20672631" y="20871613"/>
                          <a:pt x="20677240" y="20921658"/>
                        </a:cubicBezTo>
                        <a:cubicBezTo>
                          <a:pt x="20681849" y="20971704"/>
                          <a:pt x="20669713" y="20995576"/>
                          <a:pt x="20677240" y="21029163"/>
                        </a:cubicBezTo>
                        <a:cubicBezTo>
                          <a:pt x="20684767" y="21062750"/>
                          <a:pt x="20653420" y="21281750"/>
                          <a:pt x="20677240" y="21381540"/>
                        </a:cubicBezTo>
                        <a:cubicBezTo>
                          <a:pt x="20701060" y="21481330"/>
                          <a:pt x="20664456" y="21446829"/>
                          <a:pt x="20677240" y="21489045"/>
                        </a:cubicBezTo>
                        <a:cubicBezTo>
                          <a:pt x="20690024" y="21531261"/>
                          <a:pt x="20656943" y="21750295"/>
                          <a:pt x="20677240" y="21841423"/>
                        </a:cubicBezTo>
                        <a:cubicBezTo>
                          <a:pt x="20697537" y="21932551"/>
                          <a:pt x="20598806" y="22401213"/>
                          <a:pt x="20677240" y="22683545"/>
                        </a:cubicBezTo>
                        <a:cubicBezTo>
                          <a:pt x="20755674" y="22965877"/>
                          <a:pt x="20676987" y="22747477"/>
                          <a:pt x="20677240" y="22791050"/>
                        </a:cubicBezTo>
                        <a:cubicBezTo>
                          <a:pt x="20676987" y="22747477"/>
                          <a:pt x="20684722" y="22719714"/>
                          <a:pt x="20677240" y="22653682"/>
                        </a:cubicBezTo>
                        <a:cubicBezTo>
                          <a:pt x="20684722" y="22719714"/>
                          <a:pt x="20612017" y="23499671"/>
                          <a:pt x="20677240" y="23740677"/>
                        </a:cubicBezTo>
                        <a:cubicBezTo>
                          <a:pt x="20612017" y="23499671"/>
                          <a:pt x="20682920" y="23660129"/>
                          <a:pt x="20677240" y="23603309"/>
                        </a:cubicBezTo>
                        <a:cubicBezTo>
                          <a:pt x="20682920" y="23660129"/>
                          <a:pt x="20626587" y="24059807"/>
                          <a:pt x="20677240" y="24487239"/>
                        </a:cubicBezTo>
                        <a:cubicBezTo>
                          <a:pt x="20685505" y="24486211"/>
                          <a:pt x="20698014" y="24490108"/>
                          <a:pt x="20706779" y="24487239"/>
                        </a:cubicBezTo>
                        <a:cubicBezTo>
                          <a:pt x="20698014" y="24490108"/>
                          <a:pt x="20372325" y="24456802"/>
                          <a:pt x="20116001" y="24487239"/>
                        </a:cubicBezTo>
                        <a:cubicBezTo>
                          <a:pt x="19859677" y="24517676"/>
                          <a:pt x="19642324" y="24473812"/>
                          <a:pt x="19318450" y="24487239"/>
                        </a:cubicBezTo>
                        <a:cubicBezTo>
                          <a:pt x="18994576" y="24500666"/>
                          <a:pt x="19092098" y="24442142"/>
                          <a:pt x="18934444" y="24487239"/>
                        </a:cubicBezTo>
                        <a:cubicBezTo>
                          <a:pt x="18776790" y="24532336"/>
                          <a:pt x="18808195" y="24469416"/>
                          <a:pt x="18757211" y="24487239"/>
                        </a:cubicBezTo>
                        <a:cubicBezTo>
                          <a:pt x="18706227" y="24505062"/>
                          <a:pt x="18619427" y="24471369"/>
                          <a:pt x="18579977" y="24487239"/>
                        </a:cubicBezTo>
                        <a:cubicBezTo>
                          <a:pt x="18540527" y="24503109"/>
                          <a:pt x="18080211" y="24407734"/>
                          <a:pt x="17782426" y="24487239"/>
                        </a:cubicBezTo>
                        <a:cubicBezTo>
                          <a:pt x="18080211" y="24407734"/>
                          <a:pt x="17800915" y="24487469"/>
                          <a:pt x="17811965" y="24487239"/>
                        </a:cubicBezTo>
                        <a:cubicBezTo>
                          <a:pt x="17800915" y="24487469"/>
                          <a:pt x="17515391" y="24468162"/>
                          <a:pt x="17427959" y="24487239"/>
                        </a:cubicBezTo>
                        <a:cubicBezTo>
                          <a:pt x="17340527" y="24506316"/>
                          <a:pt x="17093060" y="24437644"/>
                          <a:pt x="16837181" y="24487239"/>
                        </a:cubicBezTo>
                        <a:cubicBezTo>
                          <a:pt x="16581302" y="24536834"/>
                          <a:pt x="16733297" y="24477593"/>
                          <a:pt x="16659948" y="24487239"/>
                        </a:cubicBezTo>
                        <a:cubicBezTo>
                          <a:pt x="16586599" y="24496885"/>
                          <a:pt x="15916591" y="24378020"/>
                          <a:pt x="15655625" y="24487239"/>
                        </a:cubicBezTo>
                        <a:cubicBezTo>
                          <a:pt x="15916591" y="24378020"/>
                          <a:pt x="15671478" y="24489958"/>
                          <a:pt x="15685163" y="24487239"/>
                        </a:cubicBezTo>
                        <a:cubicBezTo>
                          <a:pt x="15698848" y="24484520"/>
                          <a:pt x="15701324" y="24490639"/>
                          <a:pt x="15714702" y="24487239"/>
                        </a:cubicBezTo>
                        <a:cubicBezTo>
                          <a:pt x="15701324" y="24490639"/>
                          <a:pt x="15468194" y="24481809"/>
                          <a:pt x="15330697" y="24487239"/>
                        </a:cubicBezTo>
                        <a:cubicBezTo>
                          <a:pt x="15193200" y="24492669"/>
                          <a:pt x="14881681" y="24466871"/>
                          <a:pt x="14739918" y="24487239"/>
                        </a:cubicBezTo>
                        <a:cubicBezTo>
                          <a:pt x="14598155" y="24507607"/>
                          <a:pt x="14288920" y="24451252"/>
                          <a:pt x="13942368" y="24487239"/>
                        </a:cubicBezTo>
                        <a:cubicBezTo>
                          <a:pt x="13595816" y="24523226"/>
                          <a:pt x="13536163" y="24443631"/>
                          <a:pt x="13144817" y="24487239"/>
                        </a:cubicBezTo>
                        <a:cubicBezTo>
                          <a:pt x="12753471" y="24530847"/>
                          <a:pt x="12436650" y="24474246"/>
                          <a:pt x="12140494" y="24487239"/>
                        </a:cubicBezTo>
                        <a:cubicBezTo>
                          <a:pt x="11844338" y="24500232"/>
                          <a:pt x="11800067" y="24427063"/>
                          <a:pt x="11549715" y="24487239"/>
                        </a:cubicBezTo>
                        <a:cubicBezTo>
                          <a:pt x="11800067" y="24427063"/>
                          <a:pt x="11565180" y="24488561"/>
                          <a:pt x="11579254" y="24487239"/>
                        </a:cubicBezTo>
                        <a:cubicBezTo>
                          <a:pt x="11565180" y="24488561"/>
                          <a:pt x="11075834" y="24469871"/>
                          <a:pt x="10574931" y="24487239"/>
                        </a:cubicBezTo>
                        <a:cubicBezTo>
                          <a:pt x="10074028" y="24504607"/>
                          <a:pt x="10250266" y="24486894"/>
                          <a:pt x="9984153" y="24487239"/>
                        </a:cubicBezTo>
                        <a:cubicBezTo>
                          <a:pt x="9718040" y="24487584"/>
                          <a:pt x="9613960" y="24435749"/>
                          <a:pt x="9393375" y="24487239"/>
                        </a:cubicBezTo>
                        <a:cubicBezTo>
                          <a:pt x="9172790" y="24538729"/>
                          <a:pt x="9294642" y="24475355"/>
                          <a:pt x="9216141" y="24487239"/>
                        </a:cubicBezTo>
                        <a:cubicBezTo>
                          <a:pt x="9137640" y="24499123"/>
                          <a:pt x="8485896" y="24482489"/>
                          <a:pt x="8211818" y="24487239"/>
                        </a:cubicBezTo>
                        <a:cubicBezTo>
                          <a:pt x="7937740" y="24491989"/>
                          <a:pt x="8082431" y="24469106"/>
                          <a:pt x="8034585" y="24487239"/>
                        </a:cubicBezTo>
                        <a:cubicBezTo>
                          <a:pt x="7986739" y="24505372"/>
                          <a:pt x="7369368" y="24485502"/>
                          <a:pt x="7030262" y="24487239"/>
                        </a:cubicBezTo>
                        <a:cubicBezTo>
                          <a:pt x="7369368" y="24485502"/>
                          <a:pt x="7048993" y="24489612"/>
                          <a:pt x="7059801" y="24487239"/>
                        </a:cubicBezTo>
                        <a:cubicBezTo>
                          <a:pt x="7048993" y="24489612"/>
                          <a:pt x="6445361" y="24454647"/>
                          <a:pt x="6262250" y="24487239"/>
                        </a:cubicBezTo>
                        <a:cubicBezTo>
                          <a:pt x="6079139" y="24519831"/>
                          <a:pt x="5466496" y="24411870"/>
                          <a:pt x="5257927" y="24487239"/>
                        </a:cubicBezTo>
                        <a:cubicBezTo>
                          <a:pt x="5049358" y="24562608"/>
                          <a:pt x="4632256" y="24466659"/>
                          <a:pt x="4460376" y="24487239"/>
                        </a:cubicBezTo>
                        <a:cubicBezTo>
                          <a:pt x="4288496" y="24507819"/>
                          <a:pt x="4216791" y="24474032"/>
                          <a:pt x="4076370" y="24487239"/>
                        </a:cubicBezTo>
                        <a:cubicBezTo>
                          <a:pt x="3935949" y="24500446"/>
                          <a:pt x="3750681" y="24450257"/>
                          <a:pt x="3485592" y="24487239"/>
                        </a:cubicBezTo>
                        <a:cubicBezTo>
                          <a:pt x="3220503" y="24524221"/>
                          <a:pt x="3392155" y="24481630"/>
                          <a:pt x="3308358" y="24487239"/>
                        </a:cubicBezTo>
                        <a:cubicBezTo>
                          <a:pt x="3224561" y="24492848"/>
                          <a:pt x="3109979" y="24469868"/>
                          <a:pt x="2924353" y="24487239"/>
                        </a:cubicBezTo>
                        <a:cubicBezTo>
                          <a:pt x="2738728" y="24504610"/>
                          <a:pt x="2243358" y="24485186"/>
                          <a:pt x="1920029" y="24487239"/>
                        </a:cubicBezTo>
                        <a:cubicBezTo>
                          <a:pt x="1596700" y="24489292"/>
                          <a:pt x="1369386" y="24466634"/>
                          <a:pt x="1122479" y="24487239"/>
                        </a:cubicBezTo>
                        <a:cubicBezTo>
                          <a:pt x="1369386" y="24466634"/>
                          <a:pt x="1145181" y="24487948"/>
                          <a:pt x="1152018" y="24487239"/>
                        </a:cubicBezTo>
                        <a:cubicBezTo>
                          <a:pt x="1158855" y="24486530"/>
                          <a:pt x="1168636" y="24487834"/>
                          <a:pt x="1181557" y="24487239"/>
                        </a:cubicBezTo>
                        <a:cubicBezTo>
                          <a:pt x="1168636" y="24487834"/>
                          <a:pt x="288389" y="24414051"/>
                          <a:pt x="0" y="24487239"/>
                        </a:cubicBezTo>
                        <a:cubicBezTo>
                          <a:pt x="11054" y="24522021"/>
                          <a:pt x="-4962" y="24563508"/>
                          <a:pt x="0" y="24624606"/>
                        </a:cubicBezTo>
                        <a:cubicBezTo>
                          <a:pt x="-4962" y="24563508"/>
                          <a:pt x="18331" y="24112907"/>
                          <a:pt x="0" y="23782484"/>
                        </a:cubicBezTo>
                        <a:cubicBezTo>
                          <a:pt x="-18331" y="23452061"/>
                          <a:pt x="89381" y="23106791"/>
                          <a:pt x="0" y="22695490"/>
                        </a:cubicBezTo>
                        <a:cubicBezTo>
                          <a:pt x="-89381" y="22284189"/>
                          <a:pt x="931" y="22620490"/>
                          <a:pt x="0" y="22587985"/>
                        </a:cubicBezTo>
                        <a:cubicBezTo>
                          <a:pt x="931" y="22620490"/>
                          <a:pt x="-217" y="22684393"/>
                          <a:pt x="0" y="22725352"/>
                        </a:cubicBezTo>
                        <a:cubicBezTo>
                          <a:pt x="-217" y="22684393"/>
                          <a:pt x="88723" y="21904663"/>
                          <a:pt x="0" y="21638358"/>
                        </a:cubicBezTo>
                        <a:cubicBezTo>
                          <a:pt x="-88723" y="21372053"/>
                          <a:pt x="3821" y="21567955"/>
                          <a:pt x="0" y="21530853"/>
                        </a:cubicBezTo>
                        <a:cubicBezTo>
                          <a:pt x="3821" y="21567955"/>
                          <a:pt x="-1787" y="21636318"/>
                          <a:pt x="0" y="21668220"/>
                        </a:cubicBezTo>
                        <a:cubicBezTo>
                          <a:pt x="-1787" y="21636318"/>
                          <a:pt x="15042" y="21195181"/>
                          <a:pt x="0" y="20826098"/>
                        </a:cubicBezTo>
                        <a:cubicBezTo>
                          <a:pt x="15042" y="21195181"/>
                          <a:pt x="-8862" y="20915850"/>
                          <a:pt x="0" y="20963466"/>
                        </a:cubicBezTo>
                        <a:cubicBezTo>
                          <a:pt x="-8862" y="20915850"/>
                          <a:pt x="20196" y="20407523"/>
                          <a:pt x="0" y="19876471"/>
                        </a:cubicBezTo>
                        <a:cubicBezTo>
                          <a:pt x="-20196" y="19345420"/>
                          <a:pt x="17499" y="19437624"/>
                          <a:pt x="0" y="19279221"/>
                        </a:cubicBezTo>
                        <a:cubicBezTo>
                          <a:pt x="-17499" y="19120818"/>
                          <a:pt x="41240" y="19022043"/>
                          <a:pt x="0" y="18926844"/>
                        </a:cubicBezTo>
                        <a:cubicBezTo>
                          <a:pt x="41240" y="19022043"/>
                          <a:pt x="-13623" y="19002153"/>
                          <a:pt x="0" y="19064211"/>
                        </a:cubicBezTo>
                        <a:cubicBezTo>
                          <a:pt x="13623" y="19126269"/>
                          <a:pt x="-10953" y="19145074"/>
                          <a:pt x="0" y="19201579"/>
                        </a:cubicBezTo>
                        <a:cubicBezTo>
                          <a:pt x="-10953" y="19145074"/>
                          <a:pt x="5328" y="18795173"/>
                          <a:pt x="0" y="18604329"/>
                        </a:cubicBezTo>
                        <a:cubicBezTo>
                          <a:pt x="-5328" y="18413485"/>
                          <a:pt x="28577" y="17952060"/>
                          <a:pt x="0" y="17762207"/>
                        </a:cubicBezTo>
                        <a:cubicBezTo>
                          <a:pt x="-28577" y="17572354"/>
                          <a:pt x="25585" y="17345303"/>
                          <a:pt x="0" y="17164957"/>
                        </a:cubicBezTo>
                        <a:cubicBezTo>
                          <a:pt x="-25585" y="16984611"/>
                          <a:pt x="61798" y="16591077"/>
                          <a:pt x="0" y="16322835"/>
                        </a:cubicBezTo>
                        <a:cubicBezTo>
                          <a:pt x="-61798" y="16054593"/>
                          <a:pt x="16418" y="15668948"/>
                          <a:pt x="0" y="15480713"/>
                        </a:cubicBezTo>
                        <a:cubicBezTo>
                          <a:pt x="-16418" y="15292478"/>
                          <a:pt x="11886" y="15270728"/>
                          <a:pt x="0" y="15128336"/>
                        </a:cubicBezTo>
                        <a:cubicBezTo>
                          <a:pt x="-11886" y="14985944"/>
                          <a:pt x="37742" y="14951649"/>
                          <a:pt x="0" y="14775958"/>
                        </a:cubicBezTo>
                        <a:cubicBezTo>
                          <a:pt x="-37742" y="14600267"/>
                          <a:pt x="15463" y="14568673"/>
                          <a:pt x="0" y="14423581"/>
                        </a:cubicBezTo>
                        <a:cubicBezTo>
                          <a:pt x="-15463" y="14278489"/>
                          <a:pt x="128757" y="13725122"/>
                          <a:pt x="0" y="13336587"/>
                        </a:cubicBezTo>
                        <a:cubicBezTo>
                          <a:pt x="128757" y="13725122"/>
                          <a:pt x="-7568" y="13442606"/>
                          <a:pt x="0" y="13473954"/>
                        </a:cubicBezTo>
                        <a:cubicBezTo>
                          <a:pt x="-7568" y="13442606"/>
                          <a:pt x="14657" y="12861814"/>
                          <a:pt x="0" y="12631832"/>
                        </a:cubicBezTo>
                        <a:cubicBezTo>
                          <a:pt x="-14657" y="12401850"/>
                          <a:pt x="37854" y="12351852"/>
                          <a:pt x="0" y="12279454"/>
                        </a:cubicBezTo>
                        <a:cubicBezTo>
                          <a:pt x="-37854" y="12207056"/>
                          <a:pt x="30519" y="11855179"/>
                          <a:pt x="0" y="11682205"/>
                        </a:cubicBezTo>
                        <a:cubicBezTo>
                          <a:pt x="-30519" y="11509231"/>
                          <a:pt x="7254" y="11604911"/>
                          <a:pt x="0" y="11574700"/>
                        </a:cubicBezTo>
                        <a:cubicBezTo>
                          <a:pt x="-7254" y="11544490"/>
                          <a:pt x="9547" y="11313348"/>
                          <a:pt x="0" y="11222322"/>
                        </a:cubicBezTo>
                        <a:cubicBezTo>
                          <a:pt x="-9547" y="11131296"/>
                          <a:pt x="54745" y="10870467"/>
                          <a:pt x="0" y="10625073"/>
                        </a:cubicBezTo>
                        <a:cubicBezTo>
                          <a:pt x="-54745" y="10379679"/>
                          <a:pt x="2860" y="10570834"/>
                          <a:pt x="0" y="10517568"/>
                        </a:cubicBezTo>
                        <a:cubicBezTo>
                          <a:pt x="-2860" y="10464302"/>
                          <a:pt x="19751" y="10308635"/>
                          <a:pt x="0" y="10165190"/>
                        </a:cubicBezTo>
                        <a:cubicBezTo>
                          <a:pt x="19751" y="10308635"/>
                          <a:pt x="-8167" y="10264534"/>
                          <a:pt x="0" y="10302558"/>
                        </a:cubicBezTo>
                        <a:cubicBezTo>
                          <a:pt x="8167" y="10340582"/>
                          <a:pt x="-15904" y="10391107"/>
                          <a:pt x="0" y="10439925"/>
                        </a:cubicBezTo>
                        <a:cubicBezTo>
                          <a:pt x="-15904" y="10391107"/>
                          <a:pt x="10993" y="9973836"/>
                          <a:pt x="0" y="9842676"/>
                        </a:cubicBezTo>
                        <a:cubicBezTo>
                          <a:pt x="-10993" y="9711516"/>
                          <a:pt x="9645" y="9772013"/>
                          <a:pt x="0" y="9735171"/>
                        </a:cubicBezTo>
                        <a:cubicBezTo>
                          <a:pt x="-9645" y="9698329"/>
                          <a:pt x="11421" y="9672864"/>
                          <a:pt x="0" y="9627666"/>
                        </a:cubicBezTo>
                        <a:cubicBezTo>
                          <a:pt x="-11421" y="9582469"/>
                          <a:pt x="37630" y="9239908"/>
                          <a:pt x="0" y="9030416"/>
                        </a:cubicBezTo>
                        <a:cubicBezTo>
                          <a:pt x="-37630" y="8820924"/>
                          <a:pt x="28112" y="8806127"/>
                          <a:pt x="0" y="8678039"/>
                        </a:cubicBezTo>
                        <a:cubicBezTo>
                          <a:pt x="-28112" y="8549951"/>
                          <a:pt x="20525" y="8165650"/>
                          <a:pt x="0" y="7835916"/>
                        </a:cubicBezTo>
                        <a:cubicBezTo>
                          <a:pt x="-20525" y="7506182"/>
                          <a:pt x="32497" y="7512335"/>
                          <a:pt x="0" y="7238667"/>
                        </a:cubicBezTo>
                        <a:cubicBezTo>
                          <a:pt x="-32497" y="6964999"/>
                          <a:pt x="29303" y="7022822"/>
                          <a:pt x="0" y="6886289"/>
                        </a:cubicBezTo>
                        <a:cubicBezTo>
                          <a:pt x="-29303" y="6749756"/>
                          <a:pt x="35578" y="6532561"/>
                          <a:pt x="0" y="6289040"/>
                        </a:cubicBezTo>
                        <a:cubicBezTo>
                          <a:pt x="-35578" y="6045519"/>
                          <a:pt x="14960" y="5779190"/>
                          <a:pt x="0" y="5446918"/>
                        </a:cubicBezTo>
                        <a:cubicBezTo>
                          <a:pt x="-14960" y="5114646"/>
                          <a:pt x="25271" y="5224264"/>
                          <a:pt x="0" y="5094540"/>
                        </a:cubicBezTo>
                        <a:cubicBezTo>
                          <a:pt x="-25271" y="4964816"/>
                          <a:pt x="42667" y="4633033"/>
                          <a:pt x="0" y="4497290"/>
                        </a:cubicBezTo>
                        <a:cubicBezTo>
                          <a:pt x="-42667" y="4361547"/>
                          <a:pt x="74959" y="4026810"/>
                          <a:pt x="0" y="3655168"/>
                        </a:cubicBezTo>
                        <a:cubicBezTo>
                          <a:pt x="-74959" y="3283526"/>
                          <a:pt x="57321" y="3301498"/>
                          <a:pt x="0" y="3057919"/>
                        </a:cubicBezTo>
                        <a:cubicBezTo>
                          <a:pt x="-57321" y="2814340"/>
                          <a:pt x="33335" y="2436166"/>
                          <a:pt x="0" y="2215797"/>
                        </a:cubicBezTo>
                        <a:cubicBezTo>
                          <a:pt x="-33335" y="1995428"/>
                          <a:pt x="6781" y="1894781"/>
                          <a:pt x="0" y="1618547"/>
                        </a:cubicBezTo>
                        <a:cubicBezTo>
                          <a:pt x="-6781" y="1342313"/>
                          <a:pt x="28436" y="1429150"/>
                          <a:pt x="0" y="1266169"/>
                        </a:cubicBezTo>
                        <a:cubicBezTo>
                          <a:pt x="28436" y="1429150"/>
                          <a:pt x="-5366" y="1361046"/>
                          <a:pt x="0" y="1403537"/>
                        </a:cubicBezTo>
                        <a:cubicBezTo>
                          <a:pt x="-5366" y="1361046"/>
                          <a:pt x="38573" y="448243"/>
                          <a:pt x="0" y="0"/>
                        </a:cubicBezTo>
                        <a:close/>
                      </a:path>
                    </a:pathLst>
                  </a:custGeom>
                  <ask:type>
                    <ask:lineSketchNone/>
                  </ask:type>
                </ask:lineSketchStyleProps>
              </a:ext>
            </a:extLst>
          </a:ln>
        </p:spPr>
        <p:txBody>
          <a:bodyPr vert="horz" lIns="274320" tIns="182880" rIns="274320" bIns="182880" numCol="1" spcCol="576000" rtlCol="0" anchor="t" anchorCtr="1">
            <a:noAutofit/>
          </a:bodyPr>
          <a:lstStyle>
            <a:lvl1pPr algn="ctr" defTabSz="2138324" rtl="0" eaLnBrk="1" latinLnBrk="0" hangingPunct="1">
              <a:lnSpc>
                <a:spcPct val="90000"/>
              </a:lnSpc>
              <a:spcBef>
                <a:spcPct val="0"/>
              </a:spcBef>
              <a:buNone/>
              <a:defRPr sz="8185" kern="1200" cap="all" spc="468" baseline="0">
                <a:solidFill>
                  <a:srgbClr val="262626"/>
                </a:solidFill>
                <a:latin typeface="+mj-lt"/>
                <a:ea typeface="+mj-ea"/>
                <a:cs typeface="+mj-cs"/>
              </a:defRPr>
            </a:lvl1pPr>
          </a:lstStyle>
          <a:p>
            <a:pPr>
              <a:lnSpc>
                <a:spcPct val="100000"/>
              </a:lnSpc>
            </a:pPr>
            <a:r>
              <a:rPr lang="en-GB" sz="8000" b="1" cap="none" spc="0" dirty="0">
                <a:solidFill>
                  <a:schemeClr val="bg1"/>
                </a:solidFill>
                <a:latin typeface="Calibri" panose="020F0502020204030204" pitchFamily="34" charset="0"/>
                <a:cs typeface="Calibri" panose="020F0502020204030204" pitchFamily="34" charset="0"/>
              </a:rPr>
              <a:t>Title</a:t>
            </a:r>
          </a:p>
          <a:p>
            <a:pPr>
              <a:lnSpc>
                <a:spcPct val="100000"/>
              </a:lnSpc>
            </a:pPr>
            <a:r>
              <a:rPr lang="en-GB" sz="6600" cap="none" spc="0" dirty="0">
                <a:solidFill>
                  <a:schemeClr val="bg1"/>
                </a:solidFill>
                <a:latin typeface="Calibri" panose="020F0502020204030204" pitchFamily="34" charset="0"/>
                <a:cs typeface="Calibri" panose="020F0502020204030204" pitchFamily="34" charset="0"/>
              </a:rPr>
              <a:t>Author</a:t>
            </a:r>
          </a:p>
          <a:p>
            <a:pPr>
              <a:lnSpc>
                <a:spcPct val="100000"/>
              </a:lnSpc>
            </a:pPr>
            <a:r>
              <a:rPr lang="en-GB" sz="4400" cap="none" spc="0" dirty="0">
                <a:solidFill>
                  <a:schemeClr val="bg1"/>
                </a:solidFill>
                <a:latin typeface="Calibri" panose="020F0502020204030204" pitchFamily="34" charset="0"/>
                <a:cs typeface="Calibri" panose="020F0502020204030204" pitchFamily="34" charset="0"/>
              </a:rPr>
              <a:t>Affiliation</a:t>
            </a:r>
          </a:p>
        </p:txBody>
      </p:sp>
      <p:sp>
        <p:nvSpPr>
          <p:cNvPr id="6" name="BlokTextu 5"/>
          <p:cNvSpPr txBox="1"/>
          <p:nvPr/>
        </p:nvSpPr>
        <p:spPr>
          <a:xfrm>
            <a:off x="3962867" y="28146376"/>
            <a:ext cx="12717313" cy="2031325"/>
          </a:xfrm>
          <a:prstGeom prst="rect">
            <a:avLst/>
          </a:prstGeom>
          <a:noFill/>
        </p:spPr>
        <p:txBody>
          <a:bodyPr wrap="square" rtlCol="0">
            <a:spAutoFit/>
          </a:bodyPr>
          <a:lstStyle/>
          <a:p>
            <a:r>
              <a:rPr lang="en-US" b="1" u="sng" dirty="0">
                <a:solidFill>
                  <a:schemeClr val="bg1"/>
                </a:solidFill>
                <a:latin typeface="Calibri" panose="020F0502020204030204" pitchFamily="34" charset="0"/>
                <a:cs typeface="Calibri" panose="020F0502020204030204" pitchFamily="34" charset="0"/>
              </a:rPr>
              <a:t>ACKNOWLEDGEMENT</a:t>
            </a:r>
            <a:br>
              <a:rPr lang="en-US" i="1" dirty="0">
                <a:solidFill>
                  <a:schemeClr val="bg1"/>
                </a:solidFill>
                <a:latin typeface="Calibri" panose="020F0502020204030204" pitchFamily="34" charset="0"/>
                <a:cs typeface="Calibri" panose="020F0502020204030204" pitchFamily="34" charset="0"/>
              </a:rPr>
            </a:br>
            <a:r>
              <a:rPr lang="en-US" i="1" dirty="0">
                <a:solidFill>
                  <a:schemeClr val="bg1"/>
                </a:solidFill>
                <a:latin typeface="Calibri" panose="020F0502020204030204" pitchFamily="34" charset="0"/>
                <a:cs typeface="Calibri" panose="020F0502020204030204" pitchFamily="34" charset="0"/>
              </a:rPr>
              <a:t>This publication was created thanks to the support of Fond of small projects in the framework of the call for non-repayable financial aid of program of co-operation </a:t>
            </a:r>
            <a:r>
              <a:rPr lang="en-US" i="1" dirty="0" err="1">
                <a:solidFill>
                  <a:schemeClr val="bg1"/>
                </a:solidFill>
                <a:latin typeface="Calibri" panose="020F0502020204030204" pitchFamily="34" charset="0"/>
                <a:cs typeface="Calibri" panose="020F0502020204030204" pitchFamily="34" charset="0"/>
              </a:rPr>
              <a:t>Interreg</a:t>
            </a:r>
            <a:r>
              <a:rPr lang="en-US" i="1" dirty="0">
                <a:solidFill>
                  <a:schemeClr val="bg1"/>
                </a:solidFill>
                <a:latin typeface="Calibri" panose="020F0502020204030204" pitchFamily="34" charset="0"/>
                <a:cs typeface="Calibri" panose="020F0502020204030204" pitchFamily="34" charset="0"/>
              </a:rPr>
              <a:t> V-A SK-CZ, number of the call: 5SK/FMP/11b for the project with title: „International Doctoral Seminar (IDS) as a support of development of international institutional partnerships “, contract number: SK/FMP/11b/05/002-Z. </a:t>
            </a:r>
            <a:br>
              <a:rPr lang="en-US" i="1" dirty="0">
                <a:solidFill>
                  <a:schemeClr val="bg1"/>
                </a:solidFill>
                <a:latin typeface="Calibri" panose="020F0502020204030204" pitchFamily="34" charset="0"/>
                <a:cs typeface="Calibri" panose="020F0502020204030204" pitchFamily="34" charset="0"/>
              </a:rPr>
            </a:br>
            <a:r>
              <a:rPr lang="en-US" i="1" dirty="0" err="1">
                <a:solidFill>
                  <a:schemeClr val="bg1"/>
                </a:solidFill>
                <a:latin typeface="Calibri" panose="020F0502020204030204" pitchFamily="34" charset="0"/>
                <a:cs typeface="Calibri" panose="020F0502020204030204" pitchFamily="34" charset="0"/>
              </a:rPr>
              <a:t>Táto</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publikácia</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vznikla</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vďaka</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podpore</a:t>
            </a:r>
            <a:r>
              <a:rPr lang="en-US" i="1" dirty="0">
                <a:solidFill>
                  <a:schemeClr val="bg1"/>
                </a:solidFill>
                <a:latin typeface="Calibri" panose="020F0502020204030204" pitchFamily="34" charset="0"/>
                <a:cs typeface="Calibri" panose="020F0502020204030204" pitchFamily="34" charset="0"/>
              </a:rPr>
              <a:t> z </a:t>
            </a:r>
            <a:r>
              <a:rPr lang="en-US" i="1" dirty="0" err="1">
                <a:solidFill>
                  <a:schemeClr val="bg1"/>
                </a:solidFill>
                <a:latin typeface="Calibri" panose="020F0502020204030204" pitchFamily="34" charset="0"/>
                <a:cs typeface="Calibri" panose="020F0502020204030204" pitchFamily="34" charset="0"/>
              </a:rPr>
              <a:t>Fondu</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malých</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projektov</a:t>
            </a:r>
            <a:r>
              <a:rPr lang="en-US" i="1" dirty="0">
                <a:solidFill>
                  <a:schemeClr val="bg1"/>
                </a:solidFill>
                <a:latin typeface="Calibri" panose="020F0502020204030204" pitchFamily="34" charset="0"/>
                <a:cs typeface="Calibri" panose="020F0502020204030204" pitchFamily="34" charset="0"/>
              </a:rPr>
              <a:t> v </a:t>
            </a:r>
            <a:r>
              <a:rPr lang="en-US" i="1" dirty="0" err="1">
                <a:solidFill>
                  <a:schemeClr val="bg1"/>
                </a:solidFill>
                <a:latin typeface="Calibri" panose="020F0502020204030204" pitchFamily="34" charset="0"/>
                <a:cs typeface="Calibri" panose="020F0502020204030204" pitchFamily="34" charset="0"/>
              </a:rPr>
              <a:t>rámci</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výzvy</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na</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poskytnutie</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nenávratného</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finančného</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príspevku</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programu</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spolupráce</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Interreg</a:t>
            </a:r>
            <a:r>
              <a:rPr lang="en-US" i="1" dirty="0">
                <a:solidFill>
                  <a:schemeClr val="bg1"/>
                </a:solidFill>
                <a:latin typeface="Calibri" panose="020F0502020204030204" pitchFamily="34" charset="0"/>
                <a:cs typeface="Calibri" panose="020F0502020204030204" pitchFamily="34" charset="0"/>
              </a:rPr>
              <a:t> V-A SK-CZ, </a:t>
            </a:r>
            <a:r>
              <a:rPr lang="en-US" i="1" dirty="0" err="1">
                <a:solidFill>
                  <a:schemeClr val="bg1"/>
                </a:solidFill>
                <a:latin typeface="Calibri" panose="020F0502020204030204" pitchFamily="34" charset="0"/>
                <a:cs typeface="Calibri" panose="020F0502020204030204" pitchFamily="34" charset="0"/>
              </a:rPr>
              <a:t>číslo</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výzvy</a:t>
            </a:r>
            <a:r>
              <a:rPr lang="en-US" i="1" dirty="0">
                <a:solidFill>
                  <a:schemeClr val="bg1"/>
                </a:solidFill>
                <a:latin typeface="Calibri" panose="020F0502020204030204" pitchFamily="34" charset="0"/>
                <a:cs typeface="Calibri" panose="020F0502020204030204" pitchFamily="34" charset="0"/>
              </a:rPr>
              <a:t>: 5 SK/FMP/11b </a:t>
            </a:r>
            <a:r>
              <a:rPr lang="en-US" i="1" dirty="0" err="1">
                <a:solidFill>
                  <a:schemeClr val="bg1"/>
                </a:solidFill>
                <a:latin typeface="Calibri" panose="020F0502020204030204" pitchFamily="34" charset="0"/>
                <a:cs typeface="Calibri" panose="020F0502020204030204" pitchFamily="34" charset="0"/>
              </a:rPr>
              <a:t>na</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projekt</a:t>
            </a:r>
            <a:r>
              <a:rPr lang="en-US" i="1" dirty="0">
                <a:solidFill>
                  <a:schemeClr val="bg1"/>
                </a:solidFill>
                <a:latin typeface="Calibri" panose="020F0502020204030204" pitchFamily="34" charset="0"/>
                <a:cs typeface="Calibri" panose="020F0502020204030204" pitchFamily="34" charset="0"/>
              </a:rPr>
              <a:t> pod </a:t>
            </a:r>
            <a:r>
              <a:rPr lang="en-US" i="1" dirty="0" err="1">
                <a:solidFill>
                  <a:schemeClr val="bg1"/>
                </a:solidFill>
                <a:latin typeface="Calibri" panose="020F0502020204030204" pitchFamily="34" charset="0"/>
                <a:cs typeface="Calibri" panose="020F0502020204030204" pitchFamily="34" charset="0"/>
              </a:rPr>
              <a:t>názvom</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Internacionálny</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Doktorandský</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Seminár</a:t>
            </a:r>
            <a:r>
              <a:rPr lang="en-US" i="1" dirty="0">
                <a:solidFill>
                  <a:schemeClr val="bg1"/>
                </a:solidFill>
                <a:latin typeface="Calibri" panose="020F0502020204030204" pitchFamily="34" charset="0"/>
                <a:cs typeface="Calibri" panose="020F0502020204030204" pitchFamily="34" charset="0"/>
              </a:rPr>
              <a:t> (IDS) </a:t>
            </a:r>
            <a:r>
              <a:rPr lang="en-US" i="1" dirty="0" err="1">
                <a:solidFill>
                  <a:schemeClr val="bg1"/>
                </a:solidFill>
                <a:latin typeface="Calibri" panose="020F0502020204030204" pitchFamily="34" charset="0"/>
                <a:cs typeface="Calibri" panose="020F0502020204030204" pitchFamily="34" charset="0"/>
              </a:rPr>
              <a:t>ako</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podpora</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rozvoja</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medzinárodných</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inštitucionálnych</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partnerstiev</a:t>
            </a:r>
            <a:r>
              <a:rPr lang="en-US" i="1" dirty="0">
                <a:solidFill>
                  <a:schemeClr val="bg1"/>
                </a:solidFill>
                <a:latin typeface="Calibri" panose="020F0502020204030204" pitchFamily="34" charset="0"/>
                <a:cs typeface="Calibri" panose="020F0502020204030204" pitchFamily="34" charset="0"/>
              </a:rPr>
              <a:t> “, č. </a:t>
            </a:r>
            <a:r>
              <a:rPr lang="en-US" i="1" dirty="0" err="1">
                <a:solidFill>
                  <a:schemeClr val="bg1"/>
                </a:solidFill>
                <a:latin typeface="Calibri" panose="020F0502020204030204" pitchFamily="34" charset="0"/>
                <a:cs typeface="Calibri" panose="020F0502020204030204" pitchFamily="34" charset="0"/>
              </a:rPr>
              <a:t>zmluvy</a:t>
            </a:r>
            <a:r>
              <a:rPr lang="en-US" i="1" dirty="0">
                <a:solidFill>
                  <a:schemeClr val="bg1"/>
                </a:solidFill>
                <a:latin typeface="Calibri" panose="020F0502020204030204" pitchFamily="34" charset="0"/>
                <a:cs typeface="Calibri" panose="020F0502020204030204" pitchFamily="34" charset="0"/>
              </a:rPr>
              <a:t>: SK/FMP/11b/05/002-Z.</a:t>
            </a:r>
            <a:endParaRPr lang="sk-SK" sz="2000" i="1" dirty="0">
              <a:solidFill>
                <a:schemeClr val="bg1"/>
              </a:solidFill>
            </a:endParaRPr>
          </a:p>
        </p:txBody>
      </p:sp>
      <p:sp>
        <p:nvSpPr>
          <p:cNvPr id="14" name="Obdĺžnik 13"/>
          <p:cNvSpPr/>
          <p:nvPr/>
        </p:nvSpPr>
        <p:spPr>
          <a:xfrm>
            <a:off x="359810" y="8003382"/>
            <a:ext cx="20664000" cy="285752"/>
          </a:xfrm>
          <a:prstGeom prst="rect">
            <a:avLst/>
          </a:prstGeom>
          <a:solidFill>
            <a:schemeClr val="accent2">
              <a:lumMod val="60000"/>
              <a:lumOff val="40000"/>
            </a:schemeClr>
          </a:solidFill>
          <a:effectLst>
            <a:innerShdw blurRad="63500" dist="50800" dir="5400000">
              <a:prstClr val="black">
                <a:alpha val="50000"/>
              </a:prstClr>
            </a:innerShdw>
          </a:effectLst>
        </p:spPr>
        <p:style>
          <a:lnRef idx="0">
            <a:schemeClr val="accent1"/>
          </a:lnRef>
          <a:fillRef idx="1003">
            <a:schemeClr val="dk2"/>
          </a:fillRef>
          <a:effectRef idx="3">
            <a:schemeClr val="accent1"/>
          </a:effectRef>
          <a:fontRef idx="minor">
            <a:schemeClr val="lt1"/>
          </a:fontRef>
        </p:style>
        <p:txBody>
          <a:bodyPr lIns="91414" tIns="45705" rIns="91414" bIns="45705" rtlCol="0" anchor="ctr"/>
          <a:lstStyle>
            <a:defPPr>
              <a:defRPr lang="sk-SK"/>
            </a:defPPr>
            <a:lvl1pPr marL="0" algn="l" defTabSz="2951474" rtl="0" eaLnBrk="1" latinLnBrk="0" hangingPunct="1">
              <a:defRPr sz="5800" kern="1200">
                <a:solidFill>
                  <a:schemeClr val="lt1"/>
                </a:solidFill>
                <a:latin typeface="+mn-lt"/>
                <a:ea typeface="+mn-ea"/>
                <a:cs typeface="+mn-cs"/>
              </a:defRPr>
            </a:lvl1pPr>
            <a:lvl2pPr marL="1475735" algn="l" defTabSz="2951474" rtl="0" eaLnBrk="1" latinLnBrk="0" hangingPunct="1">
              <a:defRPr sz="5800" kern="1200">
                <a:solidFill>
                  <a:schemeClr val="lt1"/>
                </a:solidFill>
                <a:latin typeface="+mn-lt"/>
                <a:ea typeface="+mn-ea"/>
                <a:cs typeface="+mn-cs"/>
              </a:defRPr>
            </a:lvl2pPr>
            <a:lvl3pPr marL="2951474" algn="l" defTabSz="2951474" rtl="0" eaLnBrk="1" latinLnBrk="0" hangingPunct="1">
              <a:defRPr sz="5800" kern="1200">
                <a:solidFill>
                  <a:schemeClr val="lt1"/>
                </a:solidFill>
                <a:latin typeface="+mn-lt"/>
                <a:ea typeface="+mn-ea"/>
                <a:cs typeface="+mn-cs"/>
              </a:defRPr>
            </a:lvl3pPr>
            <a:lvl4pPr marL="4427219" algn="l" defTabSz="2951474" rtl="0" eaLnBrk="1" latinLnBrk="0" hangingPunct="1">
              <a:defRPr sz="5800" kern="1200">
                <a:solidFill>
                  <a:schemeClr val="lt1"/>
                </a:solidFill>
                <a:latin typeface="+mn-lt"/>
                <a:ea typeface="+mn-ea"/>
                <a:cs typeface="+mn-cs"/>
              </a:defRPr>
            </a:lvl4pPr>
            <a:lvl5pPr marL="5902955" algn="l" defTabSz="2951474" rtl="0" eaLnBrk="1" latinLnBrk="0" hangingPunct="1">
              <a:defRPr sz="5800" kern="1200">
                <a:solidFill>
                  <a:schemeClr val="lt1"/>
                </a:solidFill>
                <a:latin typeface="+mn-lt"/>
                <a:ea typeface="+mn-ea"/>
                <a:cs typeface="+mn-cs"/>
              </a:defRPr>
            </a:lvl5pPr>
            <a:lvl6pPr marL="7378690" algn="l" defTabSz="2951474" rtl="0" eaLnBrk="1" latinLnBrk="0" hangingPunct="1">
              <a:defRPr sz="5800" kern="1200">
                <a:solidFill>
                  <a:schemeClr val="lt1"/>
                </a:solidFill>
                <a:latin typeface="+mn-lt"/>
                <a:ea typeface="+mn-ea"/>
                <a:cs typeface="+mn-cs"/>
              </a:defRPr>
            </a:lvl6pPr>
            <a:lvl7pPr marL="8854435" algn="l" defTabSz="2951474" rtl="0" eaLnBrk="1" latinLnBrk="0" hangingPunct="1">
              <a:defRPr sz="5800" kern="1200">
                <a:solidFill>
                  <a:schemeClr val="lt1"/>
                </a:solidFill>
                <a:latin typeface="+mn-lt"/>
                <a:ea typeface="+mn-ea"/>
                <a:cs typeface="+mn-cs"/>
              </a:defRPr>
            </a:lvl7pPr>
            <a:lvl8pPr marL="10330174" algn="l" defTabSz="2951474" rtl="0" eaLnBrk="1" latinLnBrk="0" hangingPunct="1">
              <a:defRPr sz="5800" kern="1200">
                <a:solidFill>
                  <a:schemeClr val="lt1"/>
                </a:solidFill>
                <a:latin typeface="+mn-lt"/>
                <a:ea typeface="+mn-ea"/>
                <a:cs typeface="+mn-cs"/>
              </a:defRPr>
            </a:lvl8pPr>
            <a:lvl9pPr marL="11805909" algn="l" defTabSz="2951474" rtl="0" eaLnBrk="1" latinLnBrk="0" hangingPunct="1">
              <a:defRPr sz="5800" kern="1200">
                <a:solidFill>
                  <a:schemeClr val="lt1"/>
                </a:solidFill>
                <a:latin typeface="+mn-lt"/>
                <a:ea typeface="+mn-ea"/>
                <a:cs typeface="+mn-cs"/>
              </a:defRPr>
            </a:lvl9pPr>
          </a:lstStyle>
          <a:p>
            <a:pPr algn="ctr"/>
            <a:endParaRPr lang="en-US"/>
          </a:p>
        </p:txBody>
      </p:sp>
      <p:sp>
        <p:nvSpPr>
          <p:cNvPr id="15" name="Obdĺžnik 14"/>
          <p:cNvSpPr/>
          <p:nvPr/>
        </p:nvSpPr>
        <p:spPr>
          <a:xfrm>
            <a:off x="359810" y="11906962"/>
            <a:ext cx="20664000" cy="285752"/>
          </a:xfrm>
          <a:prstGeom prst="rect">
            <a:avLst/>
          </a:prstGeom>
          <a:solidFill>
            <a:schemeClr val="accent2">
              <a:lumMod val="60000"/>
              <a:lumOff val="40000"/>
            </a:schemeClr>
          </a:solidFill>
          <a:effectLst>
            <a:innerShdw blurRad="63500" dist="50800" dir="5400000">
              <a:prstClr val="black">
                <a:alpha val="50000"/>
              </a:prstClr>
            </a:innerShdw>
          </a:effectLst>
        </p:spPr>
        <p:style>
          <a:lnRef idx="0">
            <a:schemeClr val="accent1"/>
          </a:lnRef>
          <a:fillRef idx="1003">
            <a:schemeClr val="dk2"/>
          </a:fillRef>
          <a:effectRef idx="3">
            <a:schemeClr val="accent1"/>
          </a:effectRef>
          <a:fontRef idx="minor">
            <a:schemeClr val="lt1"/>
          </a:fontRef>
        </p:style>
        <p:txBody>
          <a:bodyPr lIns="91414" tIns="45705" rIns="91414" bIns="45705" rtlCol="0" anchor="ctr"/>
          <a:lstStyle>
            <a:defPPr>
              <a:defRPr lang="sk-SK"/>
            </a:defPPr>
            <a:lvl1pPr marL="0" algn="l" defTabSz="2951474" rtl="0" eaLnBrk="1" latinLnBrk="0" hangingPunct="1">
              <a:defRPr sz="5800" kern="1200">
                <a:solidFill>
                  <a:schemeClr val="lt1"/>
                </a:solidFill>
                <a:latin typeface="+mn-lt"/>
                <a:ea typeface="+mn-ea"/>
                <a:cs typeface="+mn-cs"/>
              </a:defRPr>
            </a:lvl1pPr>
            <a:lvl2pPr marL="1475735" algn="l" defTabSz="2951474" rtl="0" eaLnBrk="1" latinLnBrk="0" hangingPunct="1">
              <a:defRPr sz="5800" kern="1200">
                <a:solidFill>
                  <a:schemeClr val="lt1"/>
                </a:solidFill>
                <a:latin typeface="+mn-lt"/>
                <a:ea typeface="+mn-ea"/>
                <a:cs typeface="+mn-cs"/>
              </a:defRPr>
            </a:lvl2pPr>
            <a:lvl3pPr marL="2951474" algn="l" defTabSz="2951474" rtl="0" eaLnBrk="1" latinLnBrk="0" hangingPunct="1">
              <a:defRPr sz="5800" kern="1200">
                <a:solidFill>
                  <a:schemeClr val="lt1"/>
                </a:solidFill>
                <a:latin typeface="+mn-lt"/>
                <a:ea typeface="+mn-ea"/>
                <a:cs typeface="+mn-cs"/>
              </a:defRPr>
            </a:lvl3pPr>
            <a:lvl4pPr marL="4427219" algn="l" defTabSz="2951474" rtl="0" eaLnBrk="1" latinLnBrk="0" hangingPunct="1">
              <a:defRPr sz="5800" kern="1200">
                <a:solidFill>
                  <a:schemeClr val="lt1"/>
                </a:solidFill>
                <a:latin typeface="+mn-lt"/>
                <a:ea typeface="+mn-ea"/>
                <a:cs typeface="+mn-cs"/>
              </a:defRPr>
            </a:lvl4pPr>
            <a:lvl5pPr marL="5902955" algn="l" defTabSz="2951474" rtl="0" eaLnBrk="1" latinLnBrk="0" hangingPunct="1">
              <a:defRPr sz="5800" kern="1200">
                <a:solidFill>
                  <a:schemeClr val="lt1"/>
                </a:solidFill>
                <a:latin typeface="+mn-lt"/>
                <a:ea typeface="+mn-ea"/>
                <a:cs typeface="+mn-cs"/>
              </a:defRPr>
            </a:lvl5pPr>
            <a:lvl6pPr marL="7378690" algn="l" defTabSz="2951474" rtl="0" eaLnBrk="1" latinLnBrk="0" hangingPunct="1">
              <a:defRPr sz="5800" kern="1200">
                <a:solidFill>
                  <a:schemeClr val="lt1"/>
                </a:solidFill>
                <a:latin typeface="+mn-lt"/>
                <a:ea typeface="+mn-ea"/>
                <a:cs typeface="+mn-cs"/>
              </a:defRPr>
            </a:lvl6pPr>
            <a:lvl7pPr marL="8854435" algn="l" defTabSz="2951474" rtl="0" eaLnBrk="1" latinLnBrk="0" hangingPunct="1">
              <a:defRPr sz="5800" kern="1200">
                <a:solidFill>
                  <a:schemeClr val="lt1"/>
                </a:solidFill>
                <a:latin typeface="+mn-lt"/>
                <a:ea typeface="+mn-ea"/>
                <a:cs typeface="+mn-cs"/>
              </a:defRPr>
            </a:lvl7pPr>
            <a:lvl8pPr marL="10330174" algn="l" defTabSz="2951474" rtl="0" eaLnBrk="1" latinLnBrk="0" hangingPunct="1">
              <a:defRPr sz="5800" kern="1200">
                <a:solidFill>
                  <a:schemeClr val="lt1"/>
                </a:solidFill>
                <a:latin typeface="+mn-lt"/>
                <a:ea typeface="+mn-ea"/>
                <a:cs typeface="+mn-cs"/>
              </a:defRPr>
            </a:lvl8pPr>
            <a:lvl9pPr marL="11805909" algn="l" defTabSz="2951474" rtl="0" eaLnBrk="1" latinLnBrk="0" hangingPunct="1">
              <a:defRPr sz="5800" kern="1200">
                <a:solidFill>
                  <a:schemeClr val="lt1"/>
                </a:solidFill>
                <a:latin typeface="+mn-lt"/>
                <a:ea typeface="+mn-ea"/>
                <a:cs typeface="+mn-cs"/>
              </a:defRPr>
            </a:lvl9pPr>
          </a:lstStyle>
          <a:p>
            <a:pPr algn="ctr"/>
            <a:endParaRPr lang="en-US"/>
          </a:p>
        </p:txBody>
      </p:sp>
      <p:sp>
        <p:nvSpPr>
          <p:cNvPr id="16" name="BlokTextu 15"/>
          <p:cNvSpPr txBox="1"/>
          <p:nvPr/>
        </p:nvSpPr>
        <p:spPr>
          <a:xfrm>
            <a:off x="10960096" y="12206359"/>
            <a:ext cx="9938303" cy="923330"/>
          </a:xfrm>
          <a:prstGeom prst="rect">
            <a:avLst/>
          </a:prstGeom>
          <a:noFill/>
        </p:spPr>
        <p:txBody>
          <a:bodyPr wrap="square" rtlCol="0">
            <a:spAutoFit/>
          </a:bodyPr>
          <a:lstStyle/>
          <a:p>
            <a:r>
              <a:rPr lang="en-GB" sz="3200" b="1" u="sng" dirty="0">
                <a:latin typeface="Calibri" panose="020F0502020204030204" pitchFamily="34" charset="0"/>
                <a:cs typeface="Calibri" panose="020F0502020204030204" pitchFamily="34" charset="0"/>
              </a:rPr>
              <a:t>METHODOLOGY</a:t>
            </a:r>
            <a:br>
              <a:rPr lang="cs-CZ" sz="3200" dirty="0">
                <a:latin typeface="Calibri" panose="020F0502020204030204" pitchFamily="34" charset="0"/>
                <a:cs typeface="Calibri" panose="020F0502020204030204" pitchFamily="34" charset="0"/>
              </a:rPr>
            </a:br>
            <a:r>
              <a:rPr lang="en-GB" sz="2200" dirty="0">
                <a:latin typeface="Calibri" panose="020F0502020204030204" pitchFamily="34" charset="0"/>
                <a:cs typeface="Calibri" panose="020F0502020204030204" pitchFamily="34" charset="0"/>
              </a:rPr>
              <a:t>…text…</a:t>
            </a:r>
            <a:endParaRPr lang="sk-SK" sz="2200" dirty="0"/>
          </a:p>
        </p:txBody>
      </p:sp>
      <p:sp>
        <p:nvSpPr>
          <p:cNvPr id="17" name="Obdĺžnik 16"/>
          <p:cNvSpPr/>
          <p:nvPr/>
        </p:nvSpPr>
        <p:spPr>
          <a:xfrm>
            <a:off x="359810" y="16135163"/>
            <a:ext cx="20664002" cy="285752"/>
          </a:xfrm>
          <a:prstGeom prst="rect">
            <a:avLst/>
          </a:prstGeom>
          <a:solidFill>
            <a:schemeClr val="accent2">
              <a:lumMod val="60000"/>
              <a:lumOff val="40000"/>
            </a:schemeClr>
          </a:solidFill>
          <a:effectLst>
            <a:innerShdw blurRad="63500" dist="50800" dir="5400000">
              <a:prstClr val="black">
                <a:alpha val="50000"/>
              </a:prstClr>
            </a:innerShdw>
          </a:effectLst>
        </p:spPr>
        <p:style>
          <a:lnRef idx="0">
            <a:schemeClr val="accent1"/>
          </a:lnRef>
          <a:fillRef idx="1003">
            <a:schemeClr val="dk2"/>
          </a:fillRef>
          <a:effectRef idx="3">
            <a:schemeClr val="accent1"/>
          </a:effectRef>
          <a:fontRef idx="minor">
            <a:schemeClr val="lt1"/>
          </a:fontRef>
        </p:style>
        <p:txBody>
          <a:bodyPr lIns="91414" tIns="45705" rIns="91414" bIns="45705" rtlCol="0" anchor="ctr"/>
          <a:lstStyle>
            <a:defPPr>
              <a:defRPr lang="sk-SK"/>
            </a:defPPr>
            <a:lvl1pPr marL="0" algn="l" defTabSz="2951474" rtl="0" eaLnBrk="1" latinLnBrk="0" hangingPunct="1">
              <a:defRPr sz="5800" kern="1200">
                <a:solidFill>
                  <a:schemeClr val="lt1"/>
                </a:solidFill>
                <a:latin typeface="+mn-lt"/>
                <a:ea typeface="+mn-ea"/>
                <a:cs typeface="+mn-cs"/>
              </a:defRPr>
            </a:lvl1pPr>
            <a:lvl2pPr marL="1475735" algn="l" defTabSz="2951474" rtl="0" eaLnBrk="1" latinLnBrk="0" hangingPunct="1">
              <a:defRPr sz="5800" kern="1200">
                <a:solidFill>
                  <a:schemeClr val="lt1"/>
                </a:solidFill>
                <a:latin typeface="+mn-lt"/>
                <a:ea typeface="+mn-ea"/>
                <a:cs typeface="+mn-cs"/>
              </a:defRPr>
            </a:lvl2pPr>
            <a:lvl3pPr marL="2951474" algn="l" defTabSz="2951474" rtl="0" eaLnBrk="1" latinLnBrk="0" hangingPunct="1">
              <a:defRPr sz="5800" kern="1200">
                <a:solidFill>
                  <a:schemeClr val="lt1"/>
                </a:solidFill>
                <a:latin typeface="+mn-lt"/>
                <a:ea typeface="+mn-ea"/>
                <a:cs typeface="+mn-cs"/>
              </a:defRPr>
            </a:lvl3pPr>
            <a:lvl4pPr marL="4427219" algn="l" defTabSz="2951474" rtl="0" eaLnBrk="1" latinLnBrk="0" hangingPunct="1">
              <a:defRPr sz="5800" kern="1200">
                <a:solidFill>
                  <a:schemeClr val="lt1"/>
                </a:solidFill>
                <a:latin typeface="+mn-lt"/>
                <a:ea typeface="+mn-ea"/>
                <a:cs typeface="+mn-cs"/>
              </a:defRPr>
            </a:lvl4pPr>
            <a:lvl5pPr marL="5902955" algn="l" defTabSz="2951474" rtl="0" eaLnBrk="1" latinLnBrk="0" hangingPunct="1">
              <a:defRPr sz="5800" kern="1200">
                <a:solidFill>
                  <a:schemeClr val="lt1"/>
                </a:solidFill>
                <a:latin typeface="+mn-lt"/>
                <a:ea typeface="+mn-ea"/>
                <a:cs typeface="+mn-cs"/>
              </a:defRPr>
            </a:lvl5pPr>
            <a:lvl6pPr marL="7378690" algn="l" defTabSz="2951474" rtl="0" eaLnBrk="1" latinLnBrk="0" hangingPunct="1">
              <a:defRPr sz="5800" kern="1200">
                <a:solidFill>
                  <a:schemeClr val="lt1"/>
                </a:solidFill>
                <a:latin typeface="+mn-lt"/>
                <a:ea typeface="+mn-ea"/>
                <a:cs typeface="+mn-cs"/>
              </a:defRPr>
            </a:lvl6pPr>
            <a:lvl7pPr marL="8854435" algn="l" defTabSz="2951474" rtl="0" eaLnBrk="1" latinLnBrk="0" hangingPunct="1">
              <a:defRPr sz="5800" kern="1200">
                <a:solidFill>
                  <a:schemeClr val="lt1"/>
                </a:solidFill>
                <a:latin typeface="+mn-lt"/>
                <a:ea typeface="+mn-ea"/>
                <a:cs typeface="+mn-cs"/>
              </a:defRPr>
            </a:lvl7pPr>
            <a:lvl8pPr marL="10330174" algn="l" defTabSz="2951474" rtl="0" eaLnBrk="1" latinLnBrk="0" hangingPunct="1">
              <a:defRPr sz="5800" kern="1200">
                <a:solidFill>
                  <a:schemeClr val="lt1"/>
                </a:solidFill>
                <a:latin typeface="+mn-lt"/>
                <a:ea typeface="+mn-ea"/>
                <a:cs typeface="+mn-cs"/>
              </a:defRPr>
            </a:lvl8pPr>
            <a:lvl9pPr marL="11805909" algn="l" defTabSz="2951474" rtl="0" eaLnBrk="1" latinLnBrk="0" hangingPunct="1">
              <a:defRPr sz="5800" kern="1200">
                <a:solidFill>
                  <a:schemeClr val="lt1"/>
                </a:solidFill>
                <a:latin typeface="+mn-lt"/>
                <a:ea typeface="+mn-ea"/>
                <a:cs typeface="+mn-cs"/>
              </a:defRPr>
            </a:lvl9pPr>
          </a:lstStyle>
          <a:p>
            <a:pPr algn="ctr"/>
            <a:endParaRPr lang="en-US"/>
          </a:p>
        </p:txBody>
      </p:sp>
      <p:sp>
        <p:nvSpPr>
          <p:cNvPr id="18" name="Obdĺžnik 17"/>
          <p:cNvSpPr/>
          <p:nvPr/>
        </p:nvSpPr>
        <p:spPr>
          <a:xfrm rot="5400000">
            <a:off x="8724391" y="14024873"/>
            <a:ext cx="3934829" cy="285753"/>
          </a:xfrm>
          <a:prstGeom prst="rect">
            <a:avLst/>
          </a:prstGeom>
          <a:solidFill>
            <a:srgbClr val="B6B6B6"/>
          </a:solidFill>
          <a:effectLst>
            <a:innerShdw blurRad="63500" dist="50800" dir="5400000">
              <a:prstClr val="black">
                <a:alpha val="50000"/>
              </a:prstClr>
            </a:innerShdw>
          </a:effectLst>
        </p:spPr>
        <p:style>
          <a:lnRef idx="0">
            <a:schemeClr val="accent1"/>
          </a:lnRef>
          <a:fillRef idx="1003">
            <a:schemeClr val="dk2"/>
          </a:fillRef>
          <a:effectRef idx="3">
            <a:schemeClr val="accent1"/>
          </a:effectRef>
          <a:fontRef idx="minor">
            <a:schemeClr val="lt1"/>
          </a:fontRef>
        </p:style>
        <p:txBody>
          <a:bodyPr lIns="91414" tIns="45705" rIns="91414" bIns="45705" rtlCol="0" anchor="ctr"/>
          <a:lstStyle>
            <a:defPPr>
              <a:defRPr lang="sk-SK"/>
            </a:defPPr>
            <a:lvl1pPr marL="0" algn="l" defTabSz="2951474" rtl="0" eaLnBrk="1" latinLnBrk="0" hangingPunct="1">
              <a:defRPr sz="5800" kern="1200">
                <a:solidFill>
                  <a:schemeClr val="lt1"/>
                </a:solidFill>
                <a:latin typeface="+mn-lt"/>
                <a:ea typeface="+mn-ea"/>
                <a:cs typeface="+mn-cs"/>
              </a:defRPr>
            </a:lvl1pPr>
            <a:lvl2pPr marL="1475735" algn="l" defTabSz="2951474" rtl="0" eaLnBrk="1" latinLnBrk="0" hangingPunct="1">
              <a:defRPr sz="5800" kern="1200">
                <a:solidFill>
                  <a:schemeClr val="lt1"/>
                </a:solidFill>
                <a:latin typeface="+mn-lt"/>
                <a:ea typeface="+mn-ea"/>
                <a:cs typeface="+mn-cs"/>
              </a:defRPr>
            </a:lvl2pPr>
            <a:lvl3pPr marL="2951474" algn="l" defTabSz="2951474" rtl="0" eaLnBrk="1" latinLnBrk="0" hangingPunct="1">
              <a:defRPr sz="5800" kern="1200">
                <a:solidFill>
                  <a:schemeClr val="lt1"/>
                </a:solidFill>
                <a:latin typeface="+mn-lt"/>
                <a:ea typeface="+mn-ea"/>
                <a:cs typeface="+mn-cs"/>
              </a:defRPr>
            </a:lvl3pPr>
            <a:lvl4pPr marL="4427219" algn="l" defTabSz="2951474" rtl="0" eaLnBrk="1" latinLnBrk="0" hangingPunct="1">
              <a:defRPr sz="5800" kern="1200">
                <a:solidFill>
                  <a:schemeClr val="lt1"/>
                </a:solidFill>
                <a:latin typeface="+mn-lt"/>
                <a:ea typeface="+mn-ea"/>
                <a:cs typeface="+mn-cs"/>
              </a:defRPr>
            </a:lvl4pPr>
            <a:lvl5pPr marL="5902955" algn="l" defTabSz="2951474" rtl="0" eaLnBrk="1" latinLnBrk="0" hangingPunct="1">
              <a:defRPr sz="5800" kern="1200">
                <a:solidFill>
                  <a:schemeClr val="lt1"/>
                </a:solidFill>
                <a:latin typeface="+mn-lt"/>
                <a:ea typeface="+mn-ea"/>
                <a:cs typeface="+mn-cs"/>
              </a:defRPr>
            </a:lvl5pPr>
            <a:lvl6pPr marL="7378690" algn="l" defTabSz="2951474" rtl="0" eaLnBrk="1" latinLnBrk="0" hangingPunct="1">
              <a:defRPr sz="5800" kern="1200">
                <a:solidFill>
                  <a:schemeClr val="lt1"/>
                </a:solidFill>
                <a:latin typeface="+mn-lt"/>
                <a:ea typeface="+mn-ea"/>
                <a:cs typeface="+mn-cs"/>
              </a:defRPr>
            </a:lvl6pPr>
            <a:lvl7pPr marL="8854435" algn="l" defTabSz="2951474" rtl="0" eaLnBrk="1" latinLnBrk="0" hangingPunct="1">
              <a:defRPr sz="5800" kern="1200">
                <a:solidFill>
                  <a:schemeClr val="lt1"/>
                </a:solidFill>
                <a:latin typeface="+mn-lt"/>
                <a:ea typeface="+mn-ea"/>
                <a:cs typeface="+mn-cs"/>
              </a:defRPr>
            </a:lvl7pPr>
            <a:lvl8pPr marL="10330174" algn="l" defTabSz="2951474" rtl="0" eaLnBrk="1" latinLnBrk="0" hangingPunct="1">
              <a:defRPr sz="5800" kern="1200">
                <a:solidFill>
                  <a:schemeClr val="lt1"/>
                </a:solidFill>
                <a:latin typeface="+mn-lt"/>
                <a:ea typeface="+mn-ea"/>
                <a:cs typeface="+mn-cs"/>
              </a:defRPr>
            </a:lvl8pPr>
            <a:lvl9pPr marL="11805909" algn="l" defTabSz="2951474" rtl="0" eaLnBrk="1" latinLnBrk="0" hangingPunct="1">
              <a:defRPr sz="5800" kern="1200">
                <a:solidFill>
                  <a:schemeClr val="lt1"/>
                </a:solidFill>
                <a:latin typeface="+mn-lt"/>
                <a:ea typeface="+mn-ea"/>
                <a:cs typeface="+mn-cs"/>
              </a:defRPr>
            </a:lvl9pPr>
          </a:lstStyle>
          <a:p>
            <a:pPr algn="ctr"/>
            <a:endParaRPr lang="en-US"/>
          </a:p>
        </p:txBody>
      </p:sp>
      <p:sp>
        <p:nvSpPr>
          <p:cNvPr id="20" name="BlokTextu 19"/>
          <p:cNvSpPr txBox="1"/>
          <p:nvPr/>
        </p:nvSpPr>
        <p:spPr>
          <a:xfrm>
            <a:off x="16992600" y="28146376"/>
            <a:ext cx="4031210" cy="1446550"/>
          </a:xfrm>
          <a:prstGeom prst="rect">
            <a:avLst/>
          </a:prstGeom>
          <a:noFill/>
        </p:spPr>
        <p:txBody>
          <a:bodyPr wrap="square" rtlCol="0">
            <a:spAutoFit/>
          </a:bodyPr>
          <a:lstStyle/>
          <a:p>
            <a:r>
              <a:rPr lang="en-US" sz="2200" b="1" u="sng" dirty="0">
                <a:solidFill>
                  <a:srgbClr val="FFFFFF"/>
                </a:solidFill>
                <a:latin typeface="Calibri" panose="020F0502020204030204" pitchFamily="34" charset="0"/>
                <a:cs typeface="Calibri" panose="020F0502020204030204" pitchFamily="34" charset="0"/>
              </a:rPr>
              <a:t>CONTACT INFORMATION</a:t>
            </a:r>
            <a:br>
              <a:rPr lang="en-US" sz="2200" dirty="0">
                <a:solidFill>
                  <a:srgbClr val="FFFFFF"/>
                </a:solidFill>
                <a:latin typeface="Calibri" panose="020F0502020204030204" pitchFamily="34" charset="0"/>
                <a:cs typeface="Calibri" panose="020F0502020204030204" pitchFamily="34" charset="0"/>
              </a:rPr>
            </a:br>
            <a:r>
              <a:rPr lang="en-US" sz="2200" dirty="0">
                <a:solidFill>
                  <a:srgbClr val="FFFFFF"/>
                </a:solidFill>
                <a:latin typeface="Calibri" panose="020F0502020204030204" pitchFamily="34" charset="0"/>
                <a:cs typeface="Calibri" panose="020F0502020204030204" pitchFamily="34" charset="0"/>
              </a:rPr>
              <a:t>Name Surname (with titles)</a:t>
            </a:r>
            <a:br>
              <a:rPr lang="en-US" sz="2200" dirty="0">
                <a:solidFill>
                  <a:srgbClr val="FFFFFF"/>
                </a:solidFill>
                <a:latin typeface="Calibri" panose="020F0502020204030204" pitchFamily="34" charset="0"/>
                <a:cs typeface="Calibri" panose="020F0502020204030204" pitchFamily="34" charset="0"/>
              </a:rPr>
            </a:br>
            <a:r>
              <a:rPr lang="en-US" sz="2200" dirty="0" err="1">
                <a:solidFill>
                  <a:srgbClr val="FFFFFF"/>
                </a:solidFill>
                <a:latin typeface="Calibri" panose="020F0502020204030204" pitchFamily="34" charset="0"/>
                <a:cs typeface="Calibri" panose="020F0502020204030204" pitchFamily="34" charset="0"/>
              </a:rPr>
              <a:t>Organisation</a:t>
            </a:r>
            <a:r>
              <a:rPr lang="en-US" sz="2200" dirty="0">
                <a:solidFill>
                  <a:srgbClr val="FFFFFF"/>
                </a:solidFill>
                <a:latin typeface="Calibri" panose="020F0502020204030204" pitchFamily="34" charset="0"/>
                <a:cs typeface="Calibri" panose="020F0502020204030204" pitchFamily="34" charset="0"/>
              </a:rPr>
              <a:t> / University, Faculty</a:t>
            </a:r>
            <a:br>
              <a:rPr lang="en-US" sz="2200" dirty="0">
                <a:solidFill>
                  <a:srgbClr val="FFFFFF"/>
                </a:solidFill>
                <a:latin typeface="Calibri" panose="020F0502020204030204" pitchFamily="34" charset="0"/>
                <a:cs typeface="Calibri" panose="020F0502020204030204" pitchFamily="34" charset="0"/>
              </a:rPr>
            </a:br>
            <a:r>
              <a:rPr lang="en-US" sz="2200" dirty="0">
                <a:solidFill>
                  <a:srgbClr val="FFFFFF"/>
                </a:solidFill>
                <a:latin typeface="Calibri" panose="020F0502020204030204" pitchFamily="34" charset="0"/>
                <a:cs typeface="Calibri" panose="020F0502020204030204" pitchFamily="34" charset="0"/>
              </a:rPr>
              <a:t>E-mail:</a:t>
            </a:r>
            <a:endParaRPr lang="sk-SK" sz="2200" dirty="0">
              <a:solidFill>
                <a:srgbClr val="FFFFFF"/>
              </a:solidFill>
            </a:endParaRPr>
          </a:p>
        </p:txBody>
      </p:sp>
      <p:sp>
        <p:nvSpPr>
          <p:cNvPr id="21" name="BlokTextu 20"/>
          <p:cNvSpPr txBox="1"/>
          <p:nvPr/>
        </p:nvSpPr>
        <p:spPr>
          <a:xfrm>
            <a:off x="692646" y="23992715"/>
            <a:ext cx="19998320" cy="2800767"/>
          </a:xfrm>
          <a:prstGeom prst="rect">
            <a:avLst/>
          </a:prstGeom>
          <a:noFill/>
        </p:spPr>
        <p:txBody>
          <a:bodyPr wrap="square" rtlCol="0">
            <a:spAutoFit/>
          </a:bodyPr>
          <a:lstStyle/>
          <a:p>
            <a:r>
              <a:rPr lang="en-US" sz="3200" b="1" u="sng" dirty="0">
                <a:latin typeface="Calibri" panose="020F0502020204030204" pitchFamily="34" charset="0"/>
                <a:cs typeface="Calibri" panose="020F0502020204030204" pitchFamily="34" charset="0"/>
              </a:rPr>
              <a:t>REFERENCES</a:t>
            </a:r>
            <a:br>
              <a:rPr lang="en-US" sz="2800" dirty="0">
                <a:latin typeface="Calibri" panose="020F0502020204030204" pitchFamily="34" charset="0"/>
                <a:cs typeface="Calibri" panose="020F0502020204030204" pitchFamily="34" charset="0"/>
              </a:rPr>
            </a:br>
            <a:r>
              <a:rPr lang="en-US" dirty="0" err="1">
                <a:latin typeface="Calibri" panose="020F0502020204030204" pitchFamily="34" charset="0"/>
                <a:cs typeface="Calibri" panose="020F0502020204030204" pitchFamily="34" charset="0"/>
              </a:rPr>
              <a:t>Audretsch</a:t>
            </a:r>
            <a:r>
              <a:rPr lang="en-US" dirty="0">
                <a:latin typeface="Calibri" panose="020F0502020204030204" pitchFamily="34" charset="0"/>
                <a:cs typeface="Calibri" panose="020F0502020204030204" pitchFamily="34" charset="0"/>
              </a:rPr>
              <a:t>, D. B., &amp; Feldman, M. (1996). Innovative Clusters and the Industry Life Cycle. Review of Industrial Organization, 11(2), 253-273. </a:t>
            </a:r>
            <a:r>
              <a:rPr lang="en-US" dirty="0" err="1">
                <a:latin typeface="Calibri" panose="020F0502020204030204" pitchFamily="34" charset="0"/>
                <a:cs typeface="Calibri" panose="020F0502020204030204" pitchFamily="34" charset="0"/>
              </a:rPr>
              <a:t>doi</a:t>
            </a:r>
            <a:r>
              <a:rPr lang="en-US" dirty="0">
                <a:latin typeface="Calibri" panose="020F0502020204030204" pitchFamily="34" charset="0"/>
                <a:cs typeface="Calibri" panose="020F0502020204030204" pitchFamily="34" charset="0"/>
              </a:rPr>
              <a:t>: 10.1007/BF00157670</a:t>
            </a:r>
            <a:br>
              <a:rPr lang="en-US" dirty="0">
                <a:latin typeface="Calibri" panose="020F0502020204030204" pitchFamily="34" charset="0"/>
                <a:cs typeface="Calibri" panose="020F0502020204030204" pitchFamily="34" charset="0"/>
              </a:rPr>
            </a:br>
            <a:r>
              <a:rPr lang="en-US" dirty="0" err="1">
                <a:latin typeface="Calibri" panose="020F0502020204030204" pitchFamily="34" charset="0"/>
                <a:cs typeface="Calibri" panose="020F0502020204030204" pitchFamily="34" charset="0"/>
              </a:rPr>
              <a:t>Badiru</a:t>
            </a:r>
            <a:r>
              <a:rPr lang="en-US" dirty="0">
                <a:latin typeface="Calibri" panose="020F0502020204030204" pitchFamily="34" charset="0"/>
                <a:cs typeface="Calibri" panose="020F0502020204030204" pitchFamily="34" charset="0"/>
              </a:rPr>
              <a:t>, A. B. (2014). Handbook of industrial and systems engineering. Boca Raton: CRC Press.</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Corbett, L. M. (2011). Lean six sigma: The contribution to business excellence. Lean Six Sigma Journal, 2(2), 118-131. </a:t>
            </a:r>
            <a:r>
              <a:rPr lang="en-US" dirty="0" err="1">
                <a:latin typeface="Calibri" panose="020F0502020204030204" pitchFamily="34" charset="0"/>
                <a:cs typeface="Calibri" panose="020F0502020204030204" pitchFamily="34" charset="0"/>
              </a:rPr>
              <a:t>doi</a:t>
            </a:r>
            <a:r>
              <a:rPr lang="en-US" dirty="0">
                <a:latin typeface="Calibri" panose="020F0502020204030204" pitchFamily="34" charset="0"/>
                <a:cs typeface="Calibri" panose="020F0502020204030204" pitchFamily="34" charset="0"/>
              </a:rPr>
              <a:t>: 10.1108/20401461111135019</a:t>
            </a:r>
            <a:br>
              <a:rPr lang="en-US" dirty="0">
                <a:latin typeface="Calibri" panose="020F0502020204030204" pitchFamily="34" charset="0"/>
                <a:cs typeface="Calibri" panose="020F0502020204030204" pitchFamily="34" charset="0"/>
              </a:rPr>
            </a:br>
            <a:r>
              <a:rPr lang="en-US" dirty="0" err="1">
                <a:latin typeface="Calibri" panose="020F0502020204030204" pitchFamily="34" charset="0"/>
                <a:cs typeface="Calibri" panose="020F0502020204030204" pitchFamily="34" charset="0"/>
              </a:rPr>
              <a:t>Dlabac</a:t>
            </a:r>
            <a:r>
              <a:rPr lang="en-US" dirty="0">
                <a:latin typeface="Calibri" panose="020F0502020204030204" pitchFamily="34" charset="0"/>
                <a:cs typeface="Calibri" panose="020F0502020204030204" pitchFamily="34" charset="0"/>
              </a:rPr>
              <a:t>, J. (2014). </a:t>
            </a:r>
            <a:r>
              <a:rPr lang="en-US" dirty="0" err="1">
                <a:latin typeface="Calibri" panose="020F0502020204030204" pitchFamily="34" charset="0"/>
                <a:cs typeface="Calibri" panose="020F0502020204030204" pitchFamily="34" charset="0"/>
              </a:rPr>
              <a:t>Stihly</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materialovy</a:t>
            </a:r>
            <a:r>
              <a:rPr lang="en-US" dirty="0">
                <a:latin typeface="Calibri" panose="020F0502020204030204" pitchFamily="34" charset="0"/>
                <a:cs typeface="Calibri" panose="020F0502020204030204" pitchFamily="34" charset="0"/>
              </a:rPr>
              <a:t> a </a:t>
            </a:r>
            <a:r>
              <a:rPr lang="en-US" dirty="0" err="1">
                <a:latin typeface="Calibri" panose="020F0502020204030204" pitchFamily="34" charset="0"/>
                <a:cs typeface="Calibri" panose="020F0502020204030204" pitchFamily="34" charset="0"/>
              </a:rPr>
              <a:t>hodnotovy</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tok</a:t>
            </a:r>
            <a:r>
              <a:rPr lang="en-US" dirty="0">
                <a:latin typeface="Calibri" panose="020F0502020204030204" pitchFamily="34" charset="0"/>
                <a:cs typeface="Calibri" panose="020F0502020204030204" pitchFamily="34" charset="0"/>
              </a:rPr>
              <a:t>. MM </a:t>
            </a:r>
            <a:r>
              <a:rPr lang="en-US" dirty="0" err="1">
                <a:latin typeface="Calibri" panose="020F0502020204030204" pitchFamily="34" charset="0"/>
                <a:cs typeface="Calibri" panose="020F0502020204030204" pitchFamily="34" charset="0"/>
              </a:rPr>
              <a:t>Prumyslove</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spektrum</a:t>
            </a:r>
            <a:r>
              <a:rPr lang="en-US" dirty="0">
                <a:latin typeface="Calibri" panose="020F0502020204030204" pitchFamily="34" charset="0"/>
                <a:cs typeface="Calibri" panose="020F0502020204030204" pitchFamily="34" charset="0"/>
              </a:rPr>
              <a:t>. Retrieved from https://goo.gl/14Wn3G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Matt, D. T., Krause, D., &amp; Rauch, R. (2013). Adaptation of the value stream optimization approach to collaborative company networks in the construction industry. Paper presented at the 8th CIRP International Conference on Intelligent Computation in Manufacturing Engineering, Ischia, Italy. </a:t>
            </a:r>
            <a:r>
              <a:rPr lang="en-US" dirty="0" err="1">
                <a:latin typeface="Calibri" panose="020F0502020204030204" pitchFamily="34" charset="0"/>
                <a:cs typeface="Calibri" panose="020F0502020204030204" pitchFamily="34" charset="0"/>
              </a:rPr>
              <a:t>doi</a:t>
            </a:r>
            <a:r>
              <a:rPr lang="en-US" dirty="0">
                <a:latin typeface="Calibri" panose="020F0502020204030204" pitchFamily="34" charset="0"/>
                <a:cs typeface="Calibri" panose="020F0502020204030204" pitchFamily="34" charset="0"/>
              </a:rPr>
              <a:t>: 10.1016/j.procir.2013.09.069</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Sellers, B. (2014). Value stream mapping in healthcare. In J. A. Larson (Ed.), Management engineering: A guide to best practices for industrial engineering in health care (pp. 225-230). Boca Raton: CRC Press.</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Thurston, J., &amp; Ulmer, J. M. (2016). The principles of lean manufacturing. Franklin Business &amp; Law Journal, 2016(2), 57-70. Retrieved from </a:t>
            </a:r>
            <a:r>
              <a:rPr lang="en-US" dirty="0">
                <a:latin typeface="Calibri" panose="020F0502020204030204" pitchFamily="34" charset="0"/>
                <a:cs typeface="Calibri" panose="020F0502020204030204" pitchFamily="34" charset="0"/>
                <a:hlinkClick r:id="rId4"/>
              </a:rPr>
              <a:t>https://goo.gl/cT992C</a:t>
            </a:r>
            <a:endParaRPr lang="sk-SK" dirty="0"/>
          </a:p>
        </p:txBody>
      </p:sp>
      <p:sp>
        <p:nvSpPr>
          <p:cNvPr id="23" name="Obdĺžnik 22"/>
          <p:cNvSpPr/>
          <p:nvPr/>
        </p:nvSpPr>
        <p:spPr>
          <a:xfrm>
            <a:off x="359810" y="20251427"/>
            <a:ext cx="20664000" cy="285752"/>
          </a:xfrm>
          <a:prstGeom prst="rect">
            <a:avLst/>
          </a:prstGeom>
          <a:solidFill>
            <a:schemeClr val="accent2">
              <a:lumMod val="60000"/>
              <a:lumOff val="40000"/>
            </a:schemeClr>
          </a:solidFill>
          <a:effectLst>
            <a:innerShdw blurRad="63500" dist="50800" dir="5400000">
              <a:prstClr val="black">
                <a:alpha val="50000"/>
              </a:prstClr>
            </a:innerShdw>
          </a:effectLst>
        </p:spPr>
        <p:style>
          <a:lnRef idx="0">
            <a:schemeClr val="accent1"/>
          </a:lnRef>
          <a:fillRef idx="1003">
            <a:schemeClr val="dk2"/>
          </a:fillRef>
          <a:effectRef idx="3">
            <a:schemeClr val="accent1"/>
          </a:effectRef>
          <a:fontRef idx="minor">
            <a:schemeClr val="lt1"/>
          </a:fontRef>
        </p:style>
        <p:txBody>
          <a:bodyPr lIns="91414" tIns="45705" rIns="91414" bIns="45705" rtlCol="0" anchor="ctr"/>
          <a:lstStyle>
            <a:defPPr>
              <a:defRPr lang="sk-SK"/>
            </a:defPPr>
            <a:lvl1pPr marL="0" algn="l" defTabSz="2951474" rtl="0" eaLnBrk="1" latinLnBrk="0" hangingPunct="1">
              <a:defRPr sz="5800" kern="1200">
                <a:solidFill>
                  <a:schemeClr val="lt1"/>
                </a:solidFill>
                <a:latin typeface="+mn-lt"/>
                <a:ea typeface="+mn-ea"/>
                <a:cs typeface="+mn-cs"/>
              </a:defRPr>
            </a:lvl1pPr>
            <a:lvl2pPr marL="1475735" algn="l" defTabSz="2951474" rtl="0" eaLnBrk="1" latinLnBrk="0" hangingPunct="1">
              <a:defRPr sz="5800" kern="1200">
                <a:solidFill>
                  <a:schemeClr val="lt1"/>
                </a:solidFill>
                <a:latin typeface="+mn-lt"/>
                <a:ea typeface="+mn-ea"/>
                <a:cs typeface="+mn-cs"/>
              </a:defRPr>
            </a:lvl2pPr>
            <a:lvl3pPr marL="2951474" algn="l" defTabSz="2951474" rtl="0" eaLnBrk="1" latinLnBrk="0" hangingPunct="1">
              <a:defRPr sz="5800" kern="1200">
                <a:solidFill>
                  <a:schemeClr val="lt1"/>
                </a:solidFill>
                <a:latin typeface="+mn-lt"/>
                <a:ea typeface="+mn-ea"/>
                <a:cs typeface="+mn-cs"/>
              </a:defRPr>
            </a:lvl3pPr>
            <a:lvl4pPr marL="4427219" algn="l" defTabSz="2951474" rtl="0" eaLnBrk="1" latinLnBrk="0" hangingPunct="1">
              <a:defRPr sz="5800" kern="1200">
                <a:solidFill>
                  <a:schemeClr val="lt1"/>
                </a:solidFill>
                <a:latin typeface="+mn-lt"/>
                <a:ea typeface="+mn-ea"/>
                <a:cs typeface="+mn-cs"/>
              </a:defRPr>
            </a:lvl4pPr>
            <a:lvl5pPr marL="5902955" algn="l" defTabSz="2951474" rtl="0" eaLnBrk="1" latinLnBrk="0" hangingPunct="1">
              <a:defRPr sz="5800" kern="1200">
                <a:solidFill>
                  <a:schemeClr val="lt1"/>
                </a:solidFill>
                <a:latin typeface="+mn-lt"/>
                <a:ea typeface="+mn-ea"/>
                <a:cs typeface="+mn-cs"/>
              </a:defRPr>
            </a:lvl5pPr>
            <a:lvl6pPr marL="7378690" algn="l" defTabSz="2951474" rtl="0" eaLnBrk="1" latinLnBrk="0" hangingPunct="1">
              <a:defRPr sz="5800" kern="1200">
                <a:solidFill>
                  <a:schemeClr val="lt1"/>
                </a:solidFill>
                <a:latin typeface="+mn-lt"/>
                <a:ea typeface="+mn-ea"/>
                <a:cs typeface="+mn-cs"/>
              </a:defRPr>
            </a:lvl6pPr>
            <a:lvl7pPr marL="8854435" algn="l" defTabSz="2951474" rtl="0" eaLnBrk="1" latinLnBrk="0" hangingPunct="1">
              <a:defRPr sz="5800" kern="1200">
                <a:solidFill>
                  <a:schemeClr val="lt1"/>
                </a:solidFill>
                <a:latin typeface="+mn-lt"/>
                <a:ea typeface="+mn-ea"/>
                <a:cs typeface="+mn-cs"/>
              </a:defRPr>
            </a:lvl7pPr>
            <a:lvl8pPr marL="10330174" algn="l" defTabSz="2951474" rtl="0" eaLnBrk="1" latinLnBrk="0" hangingPunct="1">
              <a:defRPr sz="5800" kern="1200">
                <a:solidFill>
                  <a:schemeClr val="lt1"/>
                </a:solidFill>
                <a:latin typeface="+mn-lt"/>
                <a:ea typeface="+mn-ea"/>
                <a:cs typeface="+mn-cs"/>
              </a:defRPr>
            </a:lvl8pPr>
            <a:lvl9pPr marL="11805909" algn="l" defTabSz="2951474" rtl="0" eaLnBrk="1" latinLnBrk="0" hangingPunct="1">
              <a:defRPr sz="5800" kern="1200">
                <a:solidFill>
                  <a:schemeClr val="lt1"/>
                </a:solidFill>
                <a:latin typeface="+mn-lt"/>
                <a:ea typeface="+mn-ea"/>
                <a:cs typeface="+mn-cs"/>
              </a:defRPr>
            </a:lvl9pPr>
          </a:lstStyle>
          <a:p>
            <a:pPr algn="ctr"/>
            <a:endParaRPr lang="en-US"/>
          </a:p>
        </p:txBody>
      </p:sp>
      <p:sp>
        <p:nvSpPr>
          <p:cNvPr id="24" name="Obdĺžnik 23"/>
          <p:cNvSpPr/>
          <p:nvPr/>
        </p:nvSpPr>
        <p:spPr>
          <a:xfrm>
            <a:off x="359808" y="23693318"/>
            <a:ext cx="20664002" cy="285752"/>
          </a:xfrm>
          <a:prstGeom prst="rect">
            <a:avLst/>
          </a:prstGeom>
          <a:solidFill>
            <a:schemeClr val="accent2">
              <a:lumMod val="60000"/>
              <a:lumOff val="40000"/>
            </a:schemeClr>
          </a:solidFill>
          <a:effectLst>
            <a:innerShdw blurRad="63500" dist="50800" dir="5400000">
              <a:prstClr val="black">
                <a:alpha val="50000"/>
              </a:prstClr>
            </a:innerShdw>
          </a:effectLst>
        </p:spPr>
        <p:style>
          <a:lnRef idx="0">
            <a:schemeClr val="accent1"/>
          </a:lnRef>
          <a:fillRef idx="1003">
            <a:schemeClr val="dk2"/>
          </a:fillRef>
          <a:effectRef idx="3">
            <a:schemeClr val="accent1"/>
          </a:effectRef>
          <a:fontRef idx="minor">
            <a:schemeClr val="lt1"/>
          </a:fontRef>
        </p:style>
        <p:txBody>
          <a:bodyPr lIns="91414" tIns="45705" rIns="91414" bIns="45705" rtlCol="0" anchor="ctr"/>
          <a:lstStyle>
            <a:defPPr>
              <a:defRPr lang="sk-SK"/>
            </a:defPPr>
            <a:lvl1pPr marL="0" algn="l" defTabSz="2951474" rtl="0" eaLnBrk="1" latinLnBrk="0" hangingPunct="1">
              <a:defRPr sz="5800" kern="1200">
                <a:solidFill>
                  <a:schemeClr val="lt1"/>
                </a:solidFill>
                <a:latin typeface="+mn-lt"/>
                <a:ea typeface="+mn-ea"/>
                <a:cs typeface="+mn-cs"/>
              </a:defRPr>
            </a:lvl1pPr>
            <a:lvl2pPr marL="1475735" algn="l" defTabSz="2951474" rtl="0" eaLnBrk="1" latinLnBrk="0" hangingPunct="1">
              <a:defRPr sz="5800" kern="1200">
                <a:solidFill>
                  <a:schemeClr val="lt1"/>
                </a:solidFill>
                <a:latin typeface="+mn-lt"/>
                <a:ea typeface="+mn-ea"/>
                <a:cs typeface="+mn-cs"/>
              </a:defRPr>
            </a:lvl2pPr>
            <a:lvl3pPr marL="2951474" algn="l" defTabSz="2951474" rtl="0" eaLnBrk="1" latinLnBrk="0" hangingPunct="1">
              <a:defRPr sz="5800" kern="1200">
                <a:solidFill>
                  <a:schemeClr val="lt1"/>
                </a:solidFill>
                <a:latin typeface="+mn-lt"/>
                <a:ea typeface="+mn-ea"/>
                <a:cs typeface="+mn-cs"/>
              </a:defRPr>
            </a:lvl3pPr>
            <a:lvl4pPr marL="4427219" algn="l" defTabSz="2951474" rtl="0" eaLnBrk="1" latinLnBrk="0" hangingPunct="1">
              <a:defRPr sz="5800" kern="1200">
                <a:solidFill>
                  <a:schemeClr val="lt1"/>
                </a:solidFill>
                <a:latin typeface="+mn-lt"/>
                <a:ea typeface="+mn-ea"/>
                <a:cs typeface="+mn-cs"/>
              </a:defRPr>
            </a:lvl4pPr>
            <a:lvl5pPr marL="5902955" algn="l" defTabSz="2951474" rtl="0" eaLnBrk="1" latinLnBrk="0" hangingPunct="1">
              <a:defRPr sz="5800" kern="1200">
                <a:solidFill>
                  <a:schemeClr val="lt1"/>
                </a:solidFill>
                <a:latin typeface="+mn-lt"/>
                <a:ea typeface="+mn-ea"/>
                <a:cs typeface="+mn-cs"/>
              </a:defRPr>
            </a:lvl5pPr>
            <a:lvl6pPr marL="7378690" algn="l" defTabSz="2951474" rtl="0" eaLnBrk="1" latinLnBrk="0" hangingPunct="1">
              <a:defRPr sz="5800" kern="1200">
                <a:solidFill>
                  <a:schemeClr val="lt1"/>
                </a:solidFill>
                <a:latin typeface="+mn-lt"/>
                <a:ea typeface="+mn-ea"/>
                <a:cs typeface="+mn-cs"/>
              </a:defRPr>
            </a:lvl6pPr>
            <a:lvl7pPr marL="8854435" algn="l" defTabSz="2951474" rtl="0" eaLnBrk="1" latinLnBrk="0" hangingPunct="1">
              <a:defRPr sz="5800" kern="1200">
                <a:solidFill>
                  <a:schemeClr val="lt1"/>
                </a:solidFill>
                <a:latin typeface="+mn-lt"/>
                <a:ea typeface="+mn-ea"/>
                <a:cs typeface="+mn-cs"/>
              </a:defRPr>
            </a:lvl7pPr>
            <a:lvl8pPr marL="10330174" algn="l" defTabSz="2951474" rtl="0" eaLnBrk="1" latinLnBrk="0" hangingPunct="1">
              <a:defRPr sz="5800" kern="1200">
                <a:solidFill>
                  <a:schemeClr val="lt1"/>
                </a:solidFill>
                <a:latin typeface="+mn-lt"/>
                <a:ea typeface="+mn-ea"/>
                <a:cs typeface="+mn-cs"/>
              </a:defRPr>
            </a:lvl8pPr>
            <a:lvl9pPr marL="11805909" algn="l" defTabSz="2951474" rtl="0" eaLnBrk="1" latinLnBrk="0" hangingPunct="1">
              <a:defRPr sz="5800" kern="1200">
                <a:solidFill>
                  <a:schemeClr val="lt1"/>
                </a:solidFill>
                <a:latin typeface="+mn-lt"/>
                <a:ea typeface="+mn-ea"/>
                <a:cs typeface="+mn-cs"/>
              </a:defRPr>
            </a:lvl9pPr>
          </a:lstStyle>
          <a:p>
            <a:pPr algn="ctr"/>
            <a:endParaRPr lang="en-US"/>
          </a:p>
        </p:txBody>
      </p:sp>
      <p:pic>
        <p:nvPicPr>
          <p:cNvPr id="1026" name="Picture 2" descr="C:\Users\Bibiana\Desktop\praca 2021\IDS\publicita\IDS_jpeg.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9808" y="28241354"/>
            <a:ext cx="3603059" cy="19653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6124716"/>
      </p:ext>
    </p:extLst>
  </p:cSld>
  <p:clrMapOvr>
    <a:masterClrMapping/>
  </p:clrMapOvr>
</p:sld>
</file>

<file path=ppt/theme/theme1.xml><?xml version="1.0" encoding="utf-8"?>
<a:theme xmlns:a="http://schemas.openxmlformats.org/drawingml/2006/main" name="Balík">
  <a:themeElements>
    <a:clrScheme name="ID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AD1F1F"/>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lík">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ADC8E8AB8EE81A4F8DAE39C59C4DED8E" ma:contentTypeVersion="13" ma:contentTypeDescription="Vytvoří nový dokument" ma:contentTypeScope="" ma:versionID="0e2f283136bb39186ede42560c2c8d6a">
  <xsd:schema xmlns:xsd="http://www.w3.org/2001/XMLSchema" xmlns:xs="http://www.w3.org/2001/XMLSchema" xmlns:p="http://schemas.microsoft.com/office/2006/metadata/properties" xmlns:ns3="3695dc48-461b-4f63-ad42-c1a13d84c63d" xmlns:ns4="07170dc2-2ea7-4214-b459-30b77cc4591b" targetNamespace="http://schemas.microsoft.com/office/2006/metadata/properties" ma:root="true" ma:fieldsID="2bf59b399f057e629ea10e1e0557092b" ns3:_="" ns4:_="">
    <xsd:import namespace="3695dc48-461b-4f63-ad42-c1a13d84c63d"/>
    <xsd:import namespace="07170dc2-2ea7-4214-b459-30b77cc4591b"/>
    <xsd:element name="properties">
      <xsd:complexType>
        <xsd:sequence>
          <xsd:element name="documentManagement">
            <xsd:complexType>
              <xsd:all>
                <xsd:element ref="ns3:SharedWithDetails" minOccurs="0"/>
                <xsd:element ref="ns3:SharingHintHash" minOccurs="0"/>
                <xsd:element ref="ns3:SharedWithUsers"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95dc48-461b-4f63-ad42-c1a13d84c63d" elementFormDefault="qualified">
    <xsd:import namespace="http://schemas.microsoft.com/office/2006/documentManagement/types"/>
    <xsd:import namespace="http://schemas.microsoft.com/office/infopath/2007/PartnerControls"/>
    <xsd:element name="SharedWithDetails" ma:index="8" nillable="true" ma:displayName="Sdílené s podrobnostmi" ma:description="" ma:internalName="SharedWithDetails" ma:readOnly="true">
      <xsd:simpleType>
        <xsd:restriction base="dms:Note">
          <xsd:maxLength value="255"/>
        </xsd:restriction>
      </xsd:simpleType>
    </xsd:element>
    <xsd:element name="SharingHintHash" ma:index="9" nillable="true" ma:displayName="Hodnota hash upozornění na sdílení" ma:description="" ma:hidden="true" ma:internalName="SharingHintHash" ma:readOnly="true">
      <xsd:simpleType>
        <xsd:restriction base="dms:Text"/>
      </xsd:simpleType>
    </xsd:element>
    <xsd:element name="SharedWithUsers" ma:index="10" nillable="true" ma:displayName="Sdílí se s"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7170dc2-2ea7-4214-b459-30b77cc4591b"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3BB5D69-90A4-42C6-975E-ACDA486751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695dc48-461b-4f63-ad42-c1a13d84c63d"/>
    <ds:schemaRef ds:uri="07170dc2-2ea7-4214-b459-30b77cc4591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C1E0489-0C32-4A8C-8CA6-418CACC943EF}">
  <ds:schemaRefs>
    <ds:schemaRef ds:uri="http://schemas.microsoft.com/sharepoint/v3/contenttype/forms"/>
  </ds:schemaRefs>
</ds:datastoreItem>
</file>

<file path=customXml/itemProps3.xml><?xml version="1.0" encoding="utf-8"?>
<ds:datastoreItem xmlns:ds="http://schemas.openxmlformats.org/officeDocument/2006/customXml" ds:itemID="{609063AD-2C48-40D9-AE09-8693430AADE9}">
  <ds:schemaRefs>
    <ds:schemaRef ds:uri="http://purl.org/dc/dcmitype/"/>
    <ds:schemaRef ds:uri="http://schemas.microsoft.com/office/2006/metadata/properties"/>
    <ds:schemaRef ds:uri="http://schemas.openxmlformats.org/package/2006/metadata/core-properties"/>
    <ds:schemaRef ds:uri="http://www.w3.org/XML/1998/namespace"/>
    <ds:schemaRef ds:uri="http://purl.org/dc/elements/1.1/"/>
    <ds:schemaRef ds:uri="http://schemas.microsoft.com/office/2006/documentManagement/types"/>
    <ds:schemaRef ds:uri="07170dc2-2ea7-4214-b459-30b77cc4591b"/>
    <ds:schemaRef ds:uri="http://purl.org/dc/terms/"/>
    <ds:schemaRef ds:uri="http://schemas.microsoft.com/office/infopath/2007/PartnerControls"/>
    <ds:schemaRef ds:uri="3695dc48-461b-4f63-ad42-c1a13d84c63d"/>
  </ds:schemaRefs>
</ds:datastoreItem>
</file>

<file path=docProps/app.xml><?xml version="1.0" encoding="utf-8"?>
<Properties xmlns="http://schemas.openxmlformats.org/officeDocument/2006/extended-properties" xmlns:vt="http://schemas.openxmlformats.org/officeDocument/2006/docPropsVTypes">
  <Template>TM10001115[[fn=Balík]]</Template>
  <TotalTime>511</TotalTime>
  <Words>9</Words>
  <Application>Microsoft Office PowerPoint</Application>
  <PresentationFormat>Vlastní</PresentationFormat>
  <Paragraphs>8</Paragraphs>
  <Slides>1</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vt:i4>
      </vt:variant>
    </vt:vector>
  </HeadingPairs>
  <TitlesOfParts>
    <vt:vector size="4" baseType="lpstr">
      <vt:lpstr>Arial</vt:lpstr>
      <vt:lpstr>Calibri</vt:lpstr>
      <vt:lpstr>Balík</vt:lpstr>
      <vt:lpstr>ABSTRACT …text…  Keywords: word, word, word (4-6 keywords)    INTRODUCTION …text…  The actual text should be divided into chapters where possible. Headings can be maximum in two levels and numbered (e.g., 1 TITLE OF CHAPTER, 1.1 Title of sub-chapter). Tables and figures should be numbered and pertaining references must be included in the text. The acceptable labelling for a table is Tab.1 and Fig. 1 for a figure (e.g., Tab. 1 – The title of the table. Source: own research; Fig. 1 – The title of the figure. Source: own research). Figures and tables should be supplied in a sufficient quality for print. They can be supplied as separate documents (jpg, xls or doc). The quality of the above is the responsibility of the author. Equations and formulas are denoted by numbers in round parentheses and it is recommended that they are produced by Editor of equations or inserted in a jpg format. In-text citations and the Reference list should follow the referencing style used by the American Psychological Association (APA style). Details concerning this referencing style can be found at https://libguides.murdoch.edu.au/APA   LITERATURE REVIEW …text…           RESULTS …text…           DISCUSSION &amp; CONCLUSION …text…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Pavel Ondra</dc:creator>
  <cp:lastModifiedBy>Pavel Ondra</cp:lastModifiedBy>
  <cp:revision>26</cp:revision>
  <dcterms:created xsi:type="dcterms:W3CDTF">2021-03-05T17:38:21Z</dcterms:created>
  <dcterms:modified xsi:type="dcterms:W3CDTF">2021-03-10T06:14:43Z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0x010100ADC8E8AB8EE81A4F8DAE39C59C4DED8E</vt:lpwstr>
  </property>
</Properties>
</file>